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4" r:id="rId3"/>
    <p:sldId id="269" r:id="rId4"/>
    <p:sldId id="298" r:id="rId5"/>
    <p:sldId id="7608" r:id="rId6"/>
    <p:sldId id="7607" r:id="rId7"/>
    <p:sldId id="7609" r:id="rId8"/>
    <p:sldId id="7611" r:id="rId9"/>
    <p:sldId id="276" r:id="rId10"/>
    <p:sldId id="270" r:id="rId11"/>
    <p:sldId id="277" r:id="rId12"/>
    <p:sldId id="280" r:id="rId13"/>
    <p:sldId id="281" r:id="rId14"/>
    <p:sldId id="282" r:id="rId15"/>
    <p:sldId id="278" r:id="rId16"/>
    <p:sldId id="283" r:id="rId17"/>
    <p:sldId id="284" r:id="rId18"/>
    <p:sldId id="285" r:id="rId19"/>
    <p:sldId id="286" r:id="rId20"/>
    <p:sldId id="279" r:id="rId21"/>
    <p:sldId id="271" r:id="rId22"/>
    <p:sldId id="272" r:id="rId23"/>
    <p:sldId id="287" r:id="rId24"/>
    <p:sldId id="273" r:id="rId25"/>
    <p:sldId id="288" r:id="rId26"/>
    <p:sldId id="274" r:id="rId27"/>
    <p:sldId id="292" r:id="rId28"/>
    <p:sldId id="293" r:id="rId29"/>
    <p:sldId id="289" r:id="rId30"/>
    <p:sldId id="296" r:id="rId31"/>
    <p:sldId id="2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0000FF"/>
    <a:srgbClr val="6600CC"/>
    <a:srgbClr val="990000"/>
    <a:srgbClr val="CCCCFF"/>
    <a:srgbClr val="EAEAE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5197F-AE25-47B9-A34F-0248FB9A4097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55A36-4139-4DD7-A097-1FE635001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5A36-4139-4DD7-A097-1FE6350014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0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5A36-4139-4DD7-A097-1FE6350014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38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5A36-4139-4DD7-A097-1FE6350014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9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1417-CE7A-43ED-B592-0B5A735F5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FC6A4-67A5-47C7-B201-F86702606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4F434-20CC-4CE7-85E4-04D6DB3C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EFE96-F613-4A71-A8A5-CE0BEA32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1F663-1E4F-43C0-A566-E555B327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3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B01D3-302F-4765-94E4-B8A056DFF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05952-C7AC-4D88-92FE-3B49F7D50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A553D-5325-44D5-87E5-568628ED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DD6B2-D3AA-455C-92B0-8D7F4159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C354-D7E6-4EDE-9AE0-71183450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CDA53D-8971-47A5-87A6-40FF33C8A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8F617-17D6-4285-9A7D-9D1FAE4D7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DDEEF-65DD-4422-AE2A-A592885F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9725-370A-4E20-9148-D3285B47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895FD-BFFE-4A3B-9380-083D1D73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08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9635A-C138-4E54-B059-C21E2CA2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AFE9C-7BEF-4189-849E-5075297A6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39206-FFED-46EF-9977-2AE8D1A89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5735E-964E-46F1-9A35-9CC219E6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98DC7-1CB3-4403-A0EF-E0F16D4C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24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8AF0-4FE0-435D-9DEC-49E477BB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19328-2445-46A9-940B-F1231A0D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14DF5-3D7B-472F-9BB2-5E701F6F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D733-46AB-46E7-BDE2-52160606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50A80-0058-433D-8FA7-2FE54C972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22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67C2-5C75-4748-AB67-FAB48976E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61C65-0935-4ABE-A1F5-1A2E573E4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D4B3E-8614-4749-B3B3-F5428F438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2A8E2-FCA6-450D-B7CB-4C88F77F1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A4550-A44D-4A8D-B459-7A3129B7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4BD24-4790-49EA-B5FB-0B054A9E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43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9E7BC-DC19-45E6-838C-DE490B0FB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C0306-AA08-4468-AB09-3EF1761A0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8A804-E076-4BD3-B80D-0CF976613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554C6-A967-4F73-B5DB-B0DDBDDEF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A531BE-5778-4F92-8B19-12CB55380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7E6F7-6015-448A-84EC-F2BEB71D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08F0B1-6F64-4A1F-ABBF-B8DB67D4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B1C27-BEC8-4D2F-9C3A-9DFBB919E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81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0F58-97C3-414C-96AF-672E2E22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9F0BB-1E02-406E-B437-0101C471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E8BA4-6ECD-4EE3-B918-0A141FB2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7F09E-0375-4DBD-B1B2-B607651C8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57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B54781-1A0C-4B54-94E0-1D5C080B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D12A6-B0FE-46F7-8F84-3C8FEB14B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7CB93-99AE-4BBD-9603-F6B12070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EDD-6C90-4495-B4CA-AC2569C1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E8EA1-3195-4B96-AD75-E63E6A9B0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56CFE-062F-4E43-A443-57A80654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C1473-F8BD-4529-81FE-1E888FFF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29809-3957-4FEB-95D5-540FC8C7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FC99F-5328-41E0-B420-937B702A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5E644-CE08-44DA-95C8-E1E4C1F2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B0402-2ACF-446F-A249-F94B5251A9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5D9CD-377E-4C86-9674-DB8A76A89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8B3D2-B573-482A-9E7D-D2295D03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E12C1-61B5-4C45-AF60-2EDDACB82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0DFD4-1FEB-49DA-8B8E-854C84F7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17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E2982-AF96-4108-BFD7-AB2B9CB37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990CF-4C00-4FBA-8B2A-E176CBAC7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1D26E-4E09-4080-9CCB-EE1AB4ABB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5D321-5DBC-4E07-9F8C-E79F19CE4283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26BC0-AC2C-4244-9D06-58FE9A79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F0737-4788-4F21-8FBB-10AB8C441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54252-44B7-4F2E-B9C7-19E253DF3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9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image" Target="../media/image25.jp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5.sv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41.png"/><Relationship Id="rId7" Type="http://schemas.openxmlformats.org/officeDocument/2006/relationships/image" Target="../media/image5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microsoft.com/office/2007/relationships/hdphoto" Target="../media/hdphoto6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svg"/><Relationship Id="rId4" Type="http://schemas.openxmlformats.org/officeDocument/2006/relationships/image" Target="../media/image61.sv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48.svg"/><Relationship Id="rId4" Type="http://schemas.openxmlformats.org/officeDocument/2006/relationships/image" Target="../media/image61.sv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71.svg"/><Relationship Id="rId4" Type="http://schemas.openxmlformats.org/officeDocument/2006/relationships/image" Target="../media/image61.sv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3.svg"/><Relationship Id="rId3" Type="http://schemas.openxmlformats.org/officeDocument/2006/relationships/image" Target="../media/image25.jpg"/><Relationship Id="rId7" Type="http://schemas.microsoft.com/office/2007/relationships/hdphoto" Target="../media/hdphoto6.wdp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50.svg"/><Relationship Id="rId5" Type="http://schemas.openxmlformats.org/officeDocument/2006/relationships/image" Target="../media/image61.svg"/><Relationship Id="rId15" Type="http://schemas.openxmlformats.org/officeDocument/2006/relationships/image" Target="../media/image69.sv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5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0.png"/><Relationship Id="rId5" Type="http://schemas.openxmlformats.org/officeDocument/2006/relationships/image" Target="../media/image75.sv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570.png"/><Relationship Id="rId4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74.pn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570.png"/><Relationship Id="rId4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570.png"/><Relationship Id="rId4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7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7.gif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7.gif"/><Relationship Id="rId22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245CA-D120-47A4-B7CE-056A196E5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ACD63-61D1-48B1-B407-5575C078458A}"/>
              </a:ext>
            </a:extLst>
          </p:cNvPr>
          <p:cNvSpPr/>
          <p:nvPr/>
        </p:nvSpPr>
        <p:spPr>
          <a:xfrm>
            <a:off x="298982" y="560070"/>
            <a:ext cx="11594036" cy="589788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102ABB-40B8-4F08-8C4D-8BF7A06CEA7E}"/>
              </a:ext>
            </a:extLst>
          </p:cNvPr>
          <p:cNvGrpSpPr/>
          <p:nvPr/>
        </p:nvGrpSpPr>
        <p:grpSpPr>
          <a:xfrm>
            <a:off x="3054753" y="1327950"/>
            <a:ext cx="6436377" cy="2092882"/>
            <a:chOff x="3832010" y="2072545"/>
            <a:chExt cx="6436377" cy="2092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CB24B9-D2D7-415D-AF48-4C435A7329D5}"/>
                </a:ext>
              </a:extLst>
            </p:cNvPr>
            <p:cNvSpPr txBox="1"/>
            <p:nvPr/>
          </p:nvSpPr>
          <p:spPr>
            <a:xfrm>
              <a:off x="3832010" y="2072546"/>
              <a:ext cx="6436377" cy="2092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0" dirty="0">
                  <a:ln w="212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ln>
                  <a:latin typeface="SVN-Ziclets" panose="02000603000000000000" pitchFamily="2" charset="0"/>
                </a:rPr>
                <a:t>ÔN TẬP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CB6A1C-16D1-4DDA-9454-CFAB520BCD8D}"/>
                </a:ext>
              </a:extLst>
            </p:cNvPr>
            <p:cNvSpPr txBox="1"/>
            <p:nvPr/>
          </p:nvSpPr>
          <p:spPr>
            <a:xfrm>
              <a:off x="3832010" y="2072545"/>
              <a:ext cx="6436377" cy="2092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0" dirty="0">
                  <a:ln w="57150"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SVN-Ziclets" panose="02000603000000000000" pitchFamily="2" charset="0"/>
                </a:rPr>
                <a:t>ÔN TẬP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1EEA13-C3A8-45EA-A74A-2023AEA6A398}"/>
              </a:ext>
            </a:extLst>
          </p:cNvPr>
          <p:cNvGrpSpPr/>
          <p:nvPr/>
        </p:nvGrpSpPr>
        <p:grpSpPr>
          <a:xfrm>
            <a:off x="513138" y="3199635"/>
            <a:ext cx="10115093" cy="1500952"/>
            <a:chOff x="513138" y="3291075"/>
            <a:chExt cx="10115093" cy="15009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F65AB2-DBCE-42A0-BFF5-E8B972480026}"/>
                </a:ext>
              </a:extLst>
            </p:cNvPr>
            <p:cNvSpPr txBox="1"/>
            <p:nvPr/>
          </p:nvSpPr>
          <p:spPr>
            <a:xfrm>
              <a:off x="534699" y="3314699"/>
              <a:ext cx="1009353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0" dirty="0" err="1">
                  <a:ln w="254000">
                    <a:solidFill>
                      <a:srgbClr val="CCCCFF"/>
                    </a:solidFill>
                  </a:ln>
                  <a:latin typeface="UTM Aquarelle" panose="02040603050506020204" pitchFamily="18" charset="0"/>
                </a:rPr>
                <a:t>hình</a:t>
              </a:r>
              <a:r>
                <a:rPr lang="en-US" sz="9000" dirty="0">
                  <a:ln w="254000">
                    <a:solidFill>
                      <a:srgbClr val="CCCCFF"/>
                    </a:solidFill>
                  </a:ln>
                  <a:latin typeface="UTM Aquarelle" panose="02040603050506020204" pitchFamily="18" charset="0"/>
                </a:rPr>
                <a:t> </a:t>
              </a:r>
              <a:r>
                <a:rPr lang="en-US" sz="9000" dirty="0" err="1">
                  <a:ln w="254000">
                    <a:solidFill>
                      <a:srgbClr val="CCCCFF"/>
                    </a:solidFill>
                  </a:ln>
                  <a:latin typeface="UTM Aquarelle" panose="02040603050506020204" pitchFamily="18" charset="0"/>
                </a:rPr>
                <a:t>học</a:t>
              </a:r>
              <a:r>
                <a:rPr lang="en-US" sz="9000" dirty="0">
                  <a:ln w="254000">
                    <a:solidFill>
                      <a:srgbClr val="CCCCFF"/>
                    </a:solidFill>
                  </a:ln>
                  <a:latin typeface="UTM Aquarelle" panose="02040603050506020204" pitchFamily="18" charset="0"/>
                </a:rPr>
                <a:t> </a:t>
              </a:r>
              <a:r>
                <a:rPr lang="en-US" sz="9000" dirty="0" err="1">
                  <a:ln w="254000">
                    <a:solidFill>
                      <a:schemeClr val="bg1"/>
                    </a:solidFill>
                  </a:ln>
                  <a:latin typeface="UTM Aquarelle" panose="02040603050506020204" pitchFamily="18" charset="0"/>
                </a:rPr>
                <a:t>và</a:t>
              </a:r>
              <a:r>
                <a:rPr lang="en-US" sz="9000" dirty="0">
                  <a:ln w="254000">
                    <a:solidFill>
                      <a:schemeClr val="bg1"/>
                    </a:solidFill>
                  </a:ln>
                  <a:latin typeface="UTM Aquarelle" panose="02040603050506020204" pitchFamily="18" charset="0"/>
                </a:rPr>
                <a:t> </a:t>
              </a:r>
              <a:r>
                <a:rPr lang="en-US" sz="9000" dirty="0" err="1">
                  <a:ln w="254000">
                    <a:solidFill>
                      <a:schemeClr val="accent6">
                        <a:lumMod val="20000"/>
                        <a:lumOff val="8000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Aquarelle" panose="02040603050506020204" pitchFamily="18" charset="0"/>
                </a:rPr>
                <a:t>đo</a:t>
              </a:r>
              <a:r>
                <a:rPr lang="en-US" sz="9000" dirty="0">
                  <a:ln w="254000">
                    <a:solidFill>
                      <a:schemeClr val="accent6">
                        <a:lumMod val="20000"/>
                        <a:lumOff val="8000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Aquarelle" panose="02040603050506020204" pitchFamily="18" charset="0"/>
                </a:rPr>
                <a:t> </a:t>
              </a:r>
              <a:r>
                <a:rPr lang="en-US" sz="9000" dirty="0" err="1">
                  <a:ln w="254000">
                    <a:solidFill>
                      <a:schemeClr val="accent6">
                        <a:lumMod val="20000"/>
                        <a:lumOff val="8000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Aquarelle" panose="02040603050506020204" pitchFamily="18" charset="0"/>
                </a:rPr>
                <a:t>lường</a:t>
              </a:r>
              <a:endParaRPr lang="en-US" sz="9000" dirty="0">
                <a:ln w="25400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UTM Aquarelle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46F17A-F59D-49FA-9046-D508208D047C}"/>
                </a:ext>
              </a:extLst>
            </p:cNvPr>
            <p:cNvSpPr txBox="1"/>
            <p:nvPr/>
          </p:nvSpPr>
          <p:spPr>
            <a:xfrm>
              <a:off x="513138" y="3291075"/>
              <a:ext cx="1009353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0" dirty="0" err="1">
                  <a:solidFill>
                    <a:srgbClr val="6600CC"/>
                  </a:solidFill>
                  <a:latin typeface="UTM Aquarelle" panose="02040603050506020204" pitchFamily="18" charset="0"/>
                </a:rPr>
                <a:t>hình</a:t>
              </a:r>
              <a:r>
                <a:rPr lang="en-US" sz="9000" dirty="0">
                  <a:solidFill>
                    <a:srgbClr val="6600CC"/>
                  </a:solidFill>
                  <a:latin typeface="UTM Aquarelle" panose="02040603050506020204" pitchFamily="18" charset="0"/>
                </a:rPr>
                <a:t> </a:t>
              </a:r>
              <a:r>
                <a:rPr lang="en-US" sz="9000" dirty="0" err="1">
                  <a:solidFill>
                    <a:srgbClr val="6600CC"/>
                  </a:solidFill>
                  <a:latin typeface="UTM Aquarelle" panose="02040603050506020204" pitchFamily="18" charset="0"/>
                </a:rPr>
                <a:t>học</a:t>
              </a:r>
              <a:r>
                <a:rPr lang="en-US" sz="9000" dirty="0">
                  <a:solidFill>
                    <a:srgbClr val="6600CC"/>
                  </a:solidFill>
                  <a:latin typeface="UTM Aquarelle" panose="02040603050506020204" pitchFamily="18" charset="0"/>
                </a:rPr>
                <a:t> </a:t>
              </a:r>
              <a:r>
                <a:rPr lang="en-US" sz="9000" dirty="0" err="1">
                  <a:latin typeface="UTM Aquarelle" panose="02040603050506020204" pitchFamily="18" charset="0"/>
                </a:rPr>
                <a:t>và</a:t>
              </a:r>
              <a:r>
                <a:rPr lang="en-US" sz="9000" dirty="0">
                  <a:latin typeface="UTM Aquarelle" panose="02040603050506020204" pitchFamily="18" charset="0"/>
                </a:rPr>
                <a:t> </a:t>
              </a:r>
              <a:r>
                <a:rPr lang="en-US" sz="9000" dirty="0" err="1">
                  <a:solidFill>
                    <a:schemeClr val="accent6">
                      <a:lumMod val="50000"/>
                    </a:schemeClr>
                  </a:solidFill>
                  <a:latin typeface="UTM Aquarelle" panose="02040603050506020204" pitchFamily="18" charset="0"/>
                </a:rPr>
                <a:t>đo</a:t>
              </a:r>
              <a:r>
                <a:rPr lang="en-US" sz="9000" dirty="0">
                  <a:solidFill>
                    <a:schemeClr val="accent6">
                      <a:lumMod val="50000"/>
                    </a:schemeClr>
                  </a:solidFill>
                  <a:latin typeface="UTM Aquarelle" panose="02040603050506020204" pitchFamily="18" charset="0"/>
                </a:rPr>
                <a:t> </a:t>
              </a:r>
              <a:r>
                <a:rPr lang="en-US" sz="9000" dirty="0" err="1">
                  <a:solidFill>
                    <a:schemeClr val="accent6">
                      <a:lumMod val="50000"/>
                    </a:schemeClr>
                  </a:solidFill>
                  <a:latin typeface="UTM Aquarelle" panose="02040603050506020204" pitchFamily="18" charset="0"/>
                </a:rPr>
                <a:t>lường</a:t>
              </a:r>
              <a:endParaRPr lang="en-US" sz="9000" dirty="0">
                <a:solidFill>
                  <a:schemeClr val="accent6">
                    <a:lumMod val="50000"/>
                  </a:schemeClr>
                </a:solidFill>
                <a:latin typeface="UTM Aquarelle" panose="0204060305050602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81A27B9-C524-4EC0-B7D8-147064A49E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69" r="17485"/>
          <a:stretch/>
        </p:blipFill>
        <p:spPr>
          <a:xfrm>
            <a:off x="4457700" y="120479"/>
            <a:ext cx="3276600" cy="1478531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88FB8CA3-2D7F-419B-A724-2D156E695B2E}"/>
              </a:ext>
            </a:extLst>
          </p:cNvPr>
          <p:cNvSpPr/>
          <p:nvPr/>
        </p:nvSpPr>
        <p:spPr>
          <a:xfrm rot="1127818">
            <a:off x="-263108" y="240066"/>
            <a:ext cx="2595314" cy="2717888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740BC0D-D26C-4971-AD82-CF8497E04387}"/>
              </a:ext>
            </a:extLst>
          </p:cNvPr>
          <p:cNvSpPr/>
          <p:nvPr/>
        </p:nvSpPr>
        <p:spPr>
          <a:xfrm>
            <a:off x="10190952" y="5541140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62B330A-6466-4B61-9EB3-A834ACA06FA8}"/>
              </a:ext>
            </a:extLst>
          </p:cNvPr>
          <p:cNvSpPr/>
          <p:nvPr/>
        </p:nvSpPr>
        <p:spPr>
          <a:xfrm>
            <a:off x="8610600" y="5519929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4BF815-DABE-4002-9745-AA65F48E4C5F}"/>
              </a:ext>
            </a:extLst>
          </p:cNvPr>
          <p:cNvGrpSpPr/>
          <p:nvPr/>
        </p:nvGrpSpPr>
        <p:grpSpPr>
          <a:xfrm>
            <a:off x="7220881" y="5634829"/>
            <a:ext cx="5749509" cy="1544611"/>
            <a:chOff x="7220881" y="5634829"/>
            <a:chExt cx="5749509" cy="154461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DA779D8-1737-4B20-AEA1-1A07AF19FCF6}"/>
                </a:ext>
              </a:extLst>
            </p:cNvPr>
            <p:cNvSpPr/>
            <p:nvPr/>
          </p:nvSpPr>
          <p:spPr>
            <a:xfrm>
              <a:off x="10343352" y="5693540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32E9D29-0144-4F6E-A62C-FC6FA2CF6DCA}"/>
                </a:ext>
              </a:extLst>
            </p:cNvPr>
            <p:cNvSpPr/>
            <p:nvPr/>
          </p:nvSpPr>
          <p:spPr>
            <a:xfrm>
              <a:off x="8763000" y="5672329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7D5F418-A195-4104-9A1E-A2D6CA23B9AE}"/>
                </a:ext>
              </a:extLst>
            </p:cNvPr>
            <p:cNvSpPr/>
            <p:nvPr/>
          </p:nvSpPr>
          <p:spPr>
            <a:xfrm>
              <a:off x="7220881" y="5634829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20" name="Freeform 5">
            <a:extLst>
              <a:ext uri="{FF2B5EF4-FFF2-40B4-BE49-F238E27FC236}">
                <a16:creationId xmlns:a16="http://schemas.microsoft.com/office/drawing/2014/main" id="{F6267210-AE28-44BE-B619-FB4F0AB871E3}"/>
              </a:ext>
            </a:extLst>
          </p:cNvPr>
          <p:cNvSpPr/>
          <p:nvPr/>
        </p:nvSpPr>
        <p:spPr>
          <a:xfrm>
            <a:off x="2237516" y="5507614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7B1EEC-F837-4B47-8344-055BF73B6CD4}"/>
              </a:ext>
            </a:extLst>
          </p:cNvPr>
          <p:cNvGrpSpPr/>
          <p:nvPr/>
        </p:nvGrpSpPr>
        <p:grpSpPr>
          <a:xfrm>
            <a:off x="-986442" y="5551927"/>
            <a:ext cx="4207390" cy="1507111"/>
            <a:chOff x="-986442" y="5551927"/>
            <a:chExt cx="4207390" cy="1507111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5119E3B-8DDF-4FC2-B43B-C37633EA5EA0}"/>
                </a:ext>
              </a:extLst>
            </p:cNvPr>
            <p:cNvSpPr/>
            <p:nvPr/>
          </p:nvSpPr>
          <p:spPr>
            <a:xfrm>
              <a:off x="593910" y="5573138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E415DDC-543A-4C00-8097-A0F624B27D43}"/>
                </a:ext>
              </a:extLst>
            </p:cNvPr>
            <p:cNvSpPr/>
            <p:nvPr/>
          </p:nvSpPr>
          <p:spPr>
            <a:xfrm>
              <a:off x="-986442" y="5551927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FA82C06-A710-4E24-9354-43061C587083}"/>
              </a:ext>
            </a:extLst>
          </p:cNvPr>
          <p:cNvSpPr txBox="1"/>
          <p:nvPr/>
        </p:nvSpPr>
        <p:spPr>
          <a:xfrm>
            <a:off x="10720983" y="5128030"/>
            <a:ext cx="11935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SVN-Dessert Menu Script" panose="00000500000000000000" pitchFamily="2" charset="0"/>
              </a:rPr>
              <a:t>Tiết</a:t>
            </a:r>
            <a:r>
              <a:rPr lang="en-US" sz="3000" dirty="0">
                <a:latin typeface="SVN-Dessert Menu Script" panose="00000500000000000000" pitchFamily="2" charset="0"/>
              </a:rPr>
              <a:t> 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E20C88-E9B3-49F3-B5A6-87502E917A43}"/>
              </a:ext>
            </a:extLst>
          </p:cNvPr>
          <p:cNvGrpSpPr/>
          <p:nvPr/>
        </p:nvGrpSpPr>
        <p:grpSpPr>
          <a:xfrm>
            <a:off x="3653126" y="5907720"/>
            <a:ext cx="184731" cy="803580"/>
            <a:chOff x="3653126" y="5907720"/>
            <a:chExt cx="184731" cy="8035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66D674-07DE-4FDD-924C-3928DA4EF310}"/>
                </a:ext>
              </a:extLst>
            </p:cNvPr>
            <p:cNvSpPr txBox="1"/>
            <p:nvPr/>
          </p:nvSpPr>
          <p:spPr>
            <a:xfrm>
              <a:off x="3653126" y="5907720"/>
              <a:ext cx="18473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500" dirty="0">
                <a:ln w="60325">
                  <a:solidFill>
                    <a:schemeClr val="bg1">
                      <a:lumMod val="95000"/>
                    </a:schemeClr>
                  </a:solidFill>
                </a:ln>
                <a:latin typeface="SVN-Haptic Scrip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1CCC30-77B6-4203-BFDD-CDABC59AE5FD}"/>
                </a:ext>
              </a:extLst>
            </p:cNvPr>
            <p:cNvSpPr txBox="1"/>
            <p:nvPr/>
          </p:nvSpPr>
          <p:spPr>
            <a:xfrm>
              <a:off x="3653126" y="5926470"/>
              <a:ext cx="18473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500" dirty="0">
                <a:latin typeface="SVN-Haptic Script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8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F3ECA18-BFB6-418D-83C4-15806BEE3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701664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3B1C78-4A6E-402D-BB7A-4601FE9599E7}"/>
              </a:ext>
            </a:extLst>
          </p:cNvPr>
          <p:cNvSpPr/>
          <p:nvPr/>
        </p:nvSpPr>
        <p:spPr>
          <a:xfrm>
            <a:off x="298982" y="236319"/>
            <a:ext cx="11594036" cy="647880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7CD027E-B30C-4CA3-9E8F-8484B43C2CE0}"/>
              </a:ext>
            </a:extLst>
          </p:cNvPr>
          <p:cNvSpPr/>
          <p:nvPr/>
        </p:nvSpPr>
        <p:spPr>
          <a:xfrm>
            <a:off x="904875" y="369570"/>
            <a:ext cx="701603" cy="857427"/>
          </a:xfrm>
          <a:custGeom>
            <a:avLst/>
            <a:gdLst/>
            <a:ahLst/>
            <a:cxnLst/>
            <a:rect l="l" t="t" r="r" b="b"/>
            <a:pathLst>
              <a:path w="2633472" h="4114800">
                <a:moveTo>
                  <a:pt x="0" y="0"/>
                </a:moveTo>
                <a:lnTo>
                  <a:pt x="2633472" y="0"/>
                </a:lnTo>
                <a:lnTo>
                  <a:pt x="2633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CF07E-830A-42BA-B614-7B3BE5C9065A}"/>
              </a:ext>
            </a:extLst>
          </p:cNvPr>
          <p:cNvSpPr txBox="1"/>
          <p:nvPr/>
        </p:nvSpPr>
        <p:spPr>
          <a:xfrm>
            <a:off x="1606478" y="690738"/>
            <a:ext cx="6957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SVN-Dessert Menu Script" panose="00000500000000000000" pitchFamily="2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Dessert Menu Script" panose="00000500000000000000" pitchFamily="2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Dessert Menu Script" panose="00000500000000000000" pitchFamily="2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SVN-Dessert Menu Script" panose="00000500000000000000" pitchFamily="2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SVN-Dessert Menu Script" panose="00000500000000000000" pitchFamily="2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Dessert Menu Script" panose="00000500000000000000" pitchFamily="2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Dessert Menu Script" panose="00000500000000000000" pitchFamily="2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SVN-Dessert Menu Script" panose="00000500000000000000" pitchFamily="2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3C56EB-2939-4525-BC0A-727F066330E3}"/>
              </a:ext>
            </a:extLst>
          </p:cNvPr>
          <p:cNvGrpSpPr/>
          <p:nvPr/>
        </p:nvGrpSpPr>
        <p:grpSpPr>
          <a:xfrm>
            <a:off x="834722" y="1558182"/>
            <a:ext cx="6031528" cy="1377930"/>
            <a:chOff x="1072847" y="1965377"/>
            <a:chExt cx="7856908" cy="13779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CB78D5-E491-4C8E-BE05-0590E586CCFC}"/>
                </a:ext>
              </a:extLst>
            </p:cNvPr>
            <p:cNvSpPr/>
            <p:nvPr/>
          </p:nvSpPr>
          <p:spPr>
            <a:xfrm>
              <a:off x="1072847" y="1965377"/>
              <a:ext cx="7856907" cy="1377930"/>
            </a:xfrm>
            <a:custGeom>
              <a:avLst/>
              <a:gdLst>
                <a:gd name="connsiteX0" fmla="*/ 0 w 7856907"/>
                <a:gd name="connsiteY0" fmla="*/ 229660 h 1377930"/>
                <a:gd name="connsiteX1" fmla="*/ 229660 w 7856907"/>
                <a:gd name="connsiteY1" fmla="*/ 0 h 1377930"/>
                <a:gd name="connsiteX2" fmla="*/ 576778 w 7856907"/>
                <a:gd name="connsiteY2" fmla="*/ 0 h 1377930"/>
                <a:gd name="connsiteX3" fmla="*/ 1219799 w 7856907"/>
                <a:gd name="connsiteY3" fmla="*/ 0 h 1377930"/>
                <a:gd name="connsiteX4" fmla="*/ 1936795 w 7856907"/>
                <a:gd name="connsiteY4" fmla="*/ 0 h 1377930"/>
                <a:gd name="connsiteX5" fmla="*/ 2357889 w 7856907"/>
                <a:gd name="connsiteY5" fmla="*/ 0 h 1377930"/>
                <a:gd name="connsiteX6" fmla="*/ 3074886 w 7856907"/>
                <a:gd name="connsiteY6" fmla="*/ 0 h 1377930"/>
                <a:gd name="connsiteX7" fmla="*/ 3643931 w 7856907"/>
                <a:gd name="connsiteY7" fmla="*/ 0 h 1377930"/>
                <a:gd name="connsiteX8" fmla="*/ 3991048 w 7856907"/>
                <a:gd name="connsiteY8" fmla="*/ 0 h 1377930"/>
                <a:gd name="connsiteX9" fmla="*/ 4708045 w 7856907"/>
                <a:gd name="connsiteY9" fmla="*/ 0 h 1377930"/>
                <a:gd name="connsiteX10" fmla="*/ 5055163 w 7856907"/>
                <a:gd name="connsiteY10" fmla="*/ 0 h 1377930"/>
                <a:gd name="connsiteX11" fmla="*/ 5624208 w 7856907"/>
                <a:gd name="connsiteY11" fmla="*/ 0 h 1377930"/>
                <a:gd name="connsiteX12" fmla="*/ 6119277 w 7856907"/>
                <a:gd name="connsiteY12" fmla="*/ 0 h 1377930"/>
                <a:gd name="connsiteX13" fmla="*/ 6540371 w 7856907"/>
                <a:gd name="connsiteY13" fmla="*/ 0 h 1377930"/>
                <a:gd name="connsiteX14" fmla="*/ 6887488 w 7856907"/>
                <a:gd name="connsiteY14" fmla="*/ 0 h 1377930"/>
                <a:gd name="connsiteX15" fmla="*/ 7627247 w 7856907"/>
                <a:gd name="connsiteY15" fmla="*/ 0 h 1377930"/>
                <a:gd name="connsiteX16" fmla="*/ 7856907 w 7856907"/>
                <a:gd name="connsiteY16" fmla="*/ 229660 h 1377930"/>
                <a:gd name="connsiteX17" fmla="*/ 7856907 w 7856907"/>
                <a:gd name="connsiteY17" fmla="*/ 707337 h 1377930"/>
                <a:gd name="connsiteX18" fmla="*/ 7856907 w 7856907"/>
                <a:gd name="connsiteY18" fmla="*/ 1148270 h 1377930"/>
                <a:gd name="connsiteX19" fmla="*/ 7627247 w 7856907"/>
                <a:gd name="connsiteY19" fmla="*/ 1377930 h 1377930"/>
                <a:gd name="connsiteX20" fmla="*/ 7132178 w 7856907"/>
                <a:gd name="connsiteY20" fmla="*/ 1377930 h 1377930"/>
                <a:gd name="connsiteX21" fmla="*/ 6785060 w 7856907"/>
                <a:gd name="connsiteY21" fmla="*/ 1377930 h 1377930"/>
                <a:gd name="connsiteX22" fmla="*/ 6142039 w 7856907"/>
                <a:gd name="connsiteY22" fmla="*/ 1377930 h 1377930"/>
                <a:gd name="connsiteX23" fmla="*/ 5499018 w 7856907"/>
                <a:gd name="connsiteY23" fmla="*/ 1377930 h 1377930"/>
                <a:gd name="connsiteX24" fmla="*/ 4782021 w 7856907"/>
                <a:gd name="connsiteY24" fmla="*/ 1377930 h 1377930"/>
                <a:gd name="connsiteX25" fmla="*/ 4286952 w 7856907"/>
                <a:gd name="connsiteY25" fmla="*/ 1377930 h 1377930"/>
                <a:gd name="connsiteX26" fmla="*/ 3717907 w 7856907"/>
                <a:gd name="connsiteY26" fmla="*/ 1377930 h 1377930"/>
                <a:gd name="connsiteX27" fmla="*/ 3000910 w 7856907"/>
                <a:gd name="connsiteY27" fmla="*/ 1377930 h 1377930"/>
                <a:gd name="connsiteX28" fmla="*/ 2283913 w 7856907"/>
                <a:gd name="connsiteY28" fmla="*/ 1377930 h 1377930"/>
                <a:gd name="connsiteX29" fmla="*/ 1936795 w 7856907"/>
                <a:gd name="connsiteY29" fmla="*/ 1377930 h 1377930"/>
                <a:gd name="connsiteX30" fmla="*/ 1219799 w 7856907"/>
                <a:gd name="connsiteY30" fmla="*/ 1377930 h 1377930"/>
                <a:gd name="connsiteX31" fmla="*/ 798705 w 7856907"/>
                <a:gd name="connsiteY31" fmla="*/ 1377930 h 1377930"/>
                <a:gd name="connsiteX32" fmla="*/ 229660 w 7856907"/>
                <a:gd name="connsiteY32" fmla="*/ 1377930 h 1377930"/>
                <a:gd name="connsiteX33" fmla="*/ 0 w 7856907"/>
                <a:gd name="connsiteY33" fmla="*/ 1148270 h 1377930"/>
                <a:gd name="connsiteX34" fmla="*/ 0 w 7856907"/>
                <a:gd name="connsiteY34" fmla="*/ 716523 h 1377930"/>
                <a:gd name="connsiteX35" fmla="*/ 0 w 7856907"/>
                <a:gd name="connsiteY35" fmla="*/ 229660 h 137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56907" h="1377930" fill="none" extrusionOk="0">
                  <a:moveTo>
                    <a:pt x="0" y="229660"/>
                  </a:moveTo>
                  <a:cubicBezTo>
                    <a:pt x="11265" y="103987"/>
                    <a:pt x="90446" y="-6085"/>
                    <a:pt x="229660" y="0"/>
                  </a:cubicBezTo>
                  <a:cubicBezTo>
                    <a:pt x="331811" y="-34552"/>
                    <a:pt x="454321" y="35666"/>
                    <a:pt x="576778" y="0"/>
                  </a:cubicBezTo>
                  <a:cubicBezTo>
                    <a:pt x="699235" y="-35666"/>
                    <a:pt x="949401" y="10036"/>
                    <a:pt x="1219799" y="0"/>
                  </a:cubicBezTo>
                  <a:cubicBezTo>
                    <a:pt x="1490197" y="-10036"/>
                    <a:pt x="1770236" y="29125"/>
                    <a:pt x="1936795" y="0"/>
                  </a:cubicBezTo>
                  <a:cubicBezTo>
                    <a:pt x="2103354" y="-29125"/>
                    <a:pt x="2244085" y="33082"/>
                    <a:pt x="2357889" y="0"/>
                  </a:cubicBezTo>
                  <a:cubicBezTo>
                    <a:pt x="2471693" y="-33082"/>
                    <a:pt x="2892956" y="24737"/>
                    <a:pt x="3074886" y="0"/>
                  </a:cubicBezTo>
                  <a:cubicBezTo>
                    <a:pt x="3256816" y="-24737"/>
                    <a:pt x="3379575" y="7411"/>
                    <a:pt x="3643931" y="0"/>
                  </a:cubicBezTo>
                  <a:cubicBezTo>
                    <a:pt x="3908288" y="-7411"/>
                    <a:pt x="3855338" y="40031"/>
                    <a:pt x="3991048" y="0"/>
                  </a:cubicBezTo>
                  <a:cubicBezTo>
                    <a:pt x="4126758" y="-40031"/>
                    <a:pt x="4489860" y="51580"/>
                    <a:pt x="4708045" y="0"/>
                  </a:cubicBezTo>
                  <a:cubicBezTo>
                    <a:pt x="4926230" y="-51580"/>
                    <a:pt x="4945490" y="30912"/>
                    <a:pt x="5055163" y="0"/>
                  </a:cubicBezTo>
                  <a:cubicBezTo>
                    <a:pt x="5164836" y="-30912"/>
                    <a:pt x="5505767" y="22169"/>
                    <a:pt x="5624208" y="0"/>
                  </a:cubicBezTo>
                  <a:cubicBezTo>
                    <a:pt x="5742650" y="-22169"/>
                    <a:pt x="5927257" y="49116"/>
                    <a:pt x="6119277" y="0"/>
                  </a:cubicBezTo>
                  <a:cubicBezTo>
                    <a:pt x="6311297" y="-49116"/>
                    <a:pt x="6344794" y="19260"/>
                    <a:pt x="6540371" y="0"/>
                  </a:cubicBezTo>
                  <a:cubicBezTo>
                    <a:pt x="6735948" y="-19260"/>
                    <a:pt x="6753469" y="35457"/>
                    <a:pt x="6887488" y="0"/>
                  </a:cubicBezTo>
                  <a:cubicBezTo>
                    <a:pt x="7021507" y="-35457"/>
                    <a:pt x="7263436" y="24169"/>
                    <a:pt x="7627247" y="0"/>
                  </a:cubicBezTo>
                  <a:cubicBezTo>
                    <a:pt x="7746266" y="-1519"/>
                    <a:pt x="7880254" y="112672"/>
                    <a:pt x="7856907" y="229660"/>
                  </a:cubicBezTo>
                  <a:cubicBezTo>
                    <a:pt x="7903846" y="417668"/>
                    <a:pt x="7813361" y="501930"/>
                    <a:pt x="7856907" y="707337"/>
                  </a:cubicBezTo>
                  <a:cubicBezTo>
                    <a:pt x="7900453" y="912744"/>
                    <a:pt x="7809219" y="938480"/>
                    <a:pt x="7856907" y="1148270"/>
                  </a:cubicBezTo>
                  <a:cubicBezTo>
                    <a:pt x="7856379" y="1279975"/>
                    <a:pt x="7734051" y="1351536"/>
                    <a:pt x="7627247" y="1377930"/>
                  </a:cubicBezTo>
                  <a:cubicBezTo>
                    <a:pt x="7412829" y="1382947"/>
                    <a:pt x="7254814" y="1372868"/>
                    <a:pt x="7132178" y="1377930"/>
                  </a:cubicBezTo>
                  <a:cubicBezTo>
                    <a:pt x="7009542" y="1382992"/>
                    <a:pt x="6942791" y="1366881"/>
                    <a:pt x="6785060" y="1377930"/>
                  </a:cubicBezTo>
                  <a:cubicBezTo>
                    <a:pt x="6627329" y="1388979"/>
                    <a:pt x="6431052" y="1302175"/>
                    <a:pt x="6142039" y="1377930"/>
                  </a:cubicBezTo>
                  <a:cubicBezTo>
                    <a:pt x="5853026" y="1453685"/>
                    <a:pt x="5745474" y="1314036"/>
                    <a:pt x="5499018" y="1377930"/>
                  </a:cubicBezTo>
                  <a:cubicBezTo>
                    <a:pt x="5252562" y="1441824"/>
                    <a:pt x="5008497" y="1357194"/>
                    <a:pt x="4782021" y="1377930"/>
                  </a:cubicBezTo>
                  <a:cubicBezTo>
                    <a:pt x="4555545" y="1398666"/>
                    <a:pt x="4504632" y="1364194"/>
                    <a:pt x="4286952" y="1377930"/>
                  </a:cubicBezTo>
                  <a:cubicBezTo>
                    <a:pt x="4069272" y="1391666"/>
                    <a:pt x="3916596" y="1315198"/>
                    <a:pt x="3717907" y="1377930"/>
                  </a:cubicBezTo>
                  <a:cubicBezTo>
                    <a:pt x="3519219" y="1440662"/>
                    <a:pt x="3221268" y="1341329"/>
                    <a:pt x="3000910" y="1377930"/>
                  </a:cubicBezTo>
                  <a:cubicBezTo>
                    <a:pt x="2780552" y="1414531"/>
                    <a:pt x="2487861" y="1320967"/>
                    <a:pt x="2283913" y="1377930"/>
                  </a:cubicBezTo>
                  <a:cubicBezTo>
                    <a:pt x="2079965" y="1434893"/>
                    <a:pt x="2013115" y="1376005"/>
                    <a:pt x="1936795" y="1377930"/>
                  </a:cubicBezTo>
                  <a:cubicBezTo>
                    <a:pt x="1860475" y="1379855"/>
                    <a:pt x="1402002" y="1359938"/>
                    <a:pt x="1219799" y="1377930"/>
                  </a:cubicBezTo>
                  <a:cubicBezTo>
                    <a:pt x="1037596" y="1395922"/>
                    <a:pt x="914554" y="1376528"/>
                    <a:pt x="798705" y="1377930"/>
                  </a:cubicBezTo>
                  <a:cubicBezTo>
                    <a:pt x="682856" y="1379332"/>
                    <a:pt x="468290" y="1326058"/>
                    <a:pt x="229660" y="1377930"/>
                  </a:cubicBezTo>
                  <a:cubicBezTo>
                    <a:pt x="85243" y="1367188"/>
                    <a:pt x="-10609" y="1278304"/>
                    <a:pt x="0" y="1148270"/>
                  </a:cubicBezTo>
                  <a:cubicBezTo>
                    <a:pt x="-3782" y="1029235"/>
                    <a:pt x="29239" y="806114"/>
                    <a:pt x="0" y="716523"/>
                  </a:cubicBezTo>
                  <a:cubicBezTo>
                    <a:pt x="-29239" y="626932"/>
                    <a:pt x="3166" y="351890"/>
                    <a:pt x="0" y="229660"/>
                  </a:cubicBezTo>
                  <a:close/>
                </a:path>
                <a:path w="7856907" h="1377930" stroke="0" extrusionOk="0">
                  <a:moveTo>
                    <a:pt x="0" y="229660"/>
                  </a:moveTo>
                  <a:cubicBezTo>
                    <a:pt x="16747" y="110211"/>
                    <a:pt x="104542" y="-10638"/>
                    <a:pt x="229660" y="0"/>
                  </a:cubicBezTo>
                  <a:cubicBezTo>
                    <a:pt x="327672" y="-6015"/>
                    <a:pt x="413557" y="25983"/>
                    <a:pt x="576778" y="0"/>
                  </a:cubicBezTo>
                  <a:cubicBezTo>
                    <a:pt x="739999" y="-25983"/>
                    <a:pt x="912282" y="12524"/>
                    <a:pt x="1219799" y="0"/>
                  </a:cubicBezTo>
                  <a:cubicBezTo>
                    <a:pt x="1527316" y="-12524"/>
                    <a:pt x="1695757" y="41717"/>
                    <a:pt x="1862820" y="0"/>
                  </a:cubicBezTo>
                  <a:cubicBezTo>
                    <a:pt x="2029883" y="-41717"/>
                    <a:pt x="2147682" y="33531"/>
                    <a:pt x="2357889" y="0"/>
                  </a:cubicBezTo>
                  <a:cubicBezTo>
                    <a:pt x="2568096" y="-33531"/>
                    <a:pt x="2768400" y="26626"/>
                    <a:pt x="3074886" y="0"/>
                  </a:cubicBezTo>
                  <a:cubicBezTo>
                    <a:pt x="3381372" y="-26626"/>
                    <a:pt x="3428211" y="65210"/>
                    <a:pt x="3643931" y="0"/>
                  </a:cubicBezTo>
                  <a:cubicBezTo>
                    <a:pt x="3859651" y="-65210"/>
                    <a:pt x="4107398" y="74720"/>
                    <a:pt x="4360928" y="0"/>
                  </a:cubicBezTo>
                  <a:cubicBezTo>
                    <a:pt x="4614458" y="-74720"/>
                    <a:pt x="4673918" y="25943"/>
                    <a:pt x="4782021" y="0"/>
                  </a:cubicBezTo>
                  <a:cubicBezTo>
                    <a:pt x="4890124" y="-25943"/>
                    <a:pt x="5188068" y="44235"/>
                    <a:pt x="5351066" y="0"/>
                  </a:cubicBezTo>
                  <a:cubicBezTo>
                    <a:pt x="5514064" y="-44235"/>
                    <a:pt x="5551246" y="10410"/>
                    <a:pt x="5698184" y="0"/>
                  </a:cubicBezTo>
                  <a:cubicBezTo>
                    <a:pt x="5845122" y="-10410"/>
                    <a:pt x="6158106" y="48799"/>
                    <a:pt x="6341205" y="0"/>
                  </a:cubicBezTo>
                  <a:cubicBezTo>
                    <a:pt x="6524304" y="-48799"/>
                    <a:pt x="6595450" y="38195"/>
                    <a:pt x="6762298" y="0"/>
                  </a:cubicBezTo>
                  <a:cubicBezTo>
                    <a:pt x="6929146" y="-38195"/>
                    <a:pt x="7285973" y="23108"/>
                    <a:pt x="7627247" y="0"/>
                  </a:cubicBezTo>
                  <a:cubicBezTo>
                    <a:pt x="7767211" y="13842"/>
                    <a:pt x="7872354" y="105114"/>
                    <a:pt x="7856907" y="229660"/>
                  </a:cubicBezTo>
                  <a:cubicBezTo>
                    <a:pt x="7875916" y="321421"/>
                    <a:pt x="7848859" y="543729"/>
                    <a:pt x="7856907" y="679779"/>
                  </a:cubicBezTo>
                  <a:cubicBezTo>
                    <a:pt x="7864955" y="815829"/>
                    <a:pt x="7850419" y="914370"/>
                    <a:pt x="7856907" y="1148270"/>
                  </a:cubicBezTo>
                  <a:cubicBezTo>
                    <a:pt x="7856016" y="1284898"/>
                    <a:pt x="7750806" y="1373915"/>
                    <a:pt x="7627247" y="1377930"/>
                  </a:cubicBezTo>
                  <a:cubicBezTo>
                    <a:pt x="7443414" y="1448704"/>
                    <a:pt x="7118338" y="1368062"/>
                    <a:pt x="6910250" y="1377930"/>
                  </a:cubicBezTo>
                  <a:cubicBezTo>
                    <a:pt x="6702162" y="1387798"/>
                    <a:pt x="6573662" y="1323496"/>
                    <a:pt x="6267229" y="1377930"/>
                  </a:cubicBezTo>
                  <a:cubicBezTo>
                    <a:pt x="5960796" y="1432364"/>
                    <a:pt x="6045967" y="1342153"/>
                    <a:pt x="5846136" y="1377930"/>
                  </a:cubicBezTo>
                  <a:cubicBezTo>
                    <a:pt x="5646305" y="1413707"/>
                    <a:pt x="5477665" y="1357987"/>
                    <a:pt x="5277091" y="1377930"/>
                  </a:cubicBezTo>
                  <a:cubicBezTo>
                    <a:pt x="5076517" y="1397873"/>
                    <a:pt x="4866724" y="1308939"/>
                    <a:pt x="4560094" y="1377930"/>
                  </a:cubicBezTo>
                  <a:cubicBezTo>
                    <a:pt x="4253464" y="1446921"/>
                    <a:pt x="4227810" y="1347609"/>
                    <a:pt x="4065024" y="1377930"/>
                  </a:cubicBezTo>
                  <a:cubicBezTo>
                    <a:pt x="3902238" y="1408251"/>
                    <a:pt x="3742022" y="1318002"/>
                    <a:pt x="3495979" y="1377930"/>
                  </a:cubicBezTo>
                  <a:cubicBezTo>
                    <a:pt x="3249937" y="1437858"/>
                    <a:pt x="3208615" y="1342725"/>
                    <a:pt x="3074886" y="1377930"/>
                  </a:cubicBezTo>
                  <a:cubicBezTo>
                    <a:pt x="2941157" y="1413135"/>
                    <a:pt x="2734169" y="1309660"/>
                    <a:pt x="2505841" y="1377930"/>
                  </a:cubicBezTo>
                  <a:cubicBezTo>
                    <a:pt x="2277514" y="1446200"/>
                    <a:pt x="2154521" y="1330099"/>
                    <a:pt x="2010771" y="1377930"/>
                  </a:cubicBezTo>
                  <a:cubicBezTo>
                    <a:pt x="1867021" y="1425761"/>
                    <a:pt x="1677980" y="1369343"/>
                    <a:pt x="1515702" y="1377930"/>
                  </a:cubicBezTo>
                  <a:cubicBezTo>
                    <a:pt x="1353424" y="1386517"/>
                    <a:pt x="1245824" y="1346533"/>
                    <a:pt x="1020633" y="1377930"/>
                  </a:cubicBezTo>
                  <a:cubicBezTo>
                    <a:pt x="795442" y="1409327"/>
                    <a:pt x="424663" y="1283372"/>
                    <a:pt x="229660" y="1377930"/>
                  </a:cubicBezTo>
                  <a:cubicBezTo>
                    <a:pt x="85297" y="1368352"/>
                    <a:pt x="2491" y="1273751"/>
                    <a:pt x="0" y="1148270"/>
                  </a:cubicBezTo>
                  <a:cubicBezTo>
                    <a:pt x="-10185" y="950102"/>
                    <a:pt x="23000" y="906039"/>
                    <a:pt x="0" y="670593"/>
                  </a:cubicBezTo>
                  <a:cubicBezTo>
                    <a:pt x="-23000" y="435147"/>
                    <a:pt x="12471" y="372365"/>
                    <a:pt x="0" y="22966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402815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1ED36B-0F6A-4244-9949-8D52A4C71E7A}"/>
                </a:ext>
              </a:extLst>
            </p:cNvPr>
            <p:cNvSpPr txBox="1"/>
            <p:nvPr/>
          </p:nvSpPr>
          <p:spPr>
            <a:xfrm>
              <a:off x="1648009" y="2019867"/>
              <a:ext cx="72817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SVN-Aaron Script" panose="02000505070000020002" pitchFamily="50" charset="-18"/>
                </a:rPr>
                <a:t>Mỗi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hình</a:t>
              </a:r>
              <a:r>
                <a:rPr lang="en-US" sz="4000" dirty="0">
                  <a:latin typeface="SVN-Aaron Script" panose="02000505070000020002" pitchFamily="50" charset="-18"/>
                </a:rPr>
                <a:t> tam </a:t>
              </a:r>
              <a:r>
                <a:rPr lang="en-US" sz="4000" dirty="0" err="1">
                  <a:latin typeface="SVN-Aaron Script" panose="02000505070000020002" pitchFamily="50" charset="-18"/>
                </a:rPr>
                <a:t>giác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chỉ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có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một</a:t>
              </a:r>
              <a:endParaRPr lang="en-US" sz="4000" dirty="0">
                <a:latin typeface="SVN-Aaron Script" panose="02000505070000020002" pitchFamily="50" charset="-18"/>
              </a:endParaRPr>
            </a:p>
            <a:p>
              <a:r>
                <a:rPr lang="en-US" sz="4000" dirty="0" err="1">
                  <a:latin typeface="SVN-Aaron Script" panose="02000505070000020002" pitchFamily="50" charset="-18"/>
                </a:rPr>
                <a:t>đường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cao</a:t>
              </a:r>
              <a:r>
                <a:rPr lang="en-US" sz="4000" dirty="0">
                  <a:latin typeface="SVN-Aaron Script" panose="02000505070000020002" pitchFamily="50" charset="-18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13E520-DCBA-473F-BC98-339F19A1249E}"/>
              </a:ext>
            </a:extLst>
          </p:cNvPr>
          <p:cNvGrpSpPr/>
          <p:nvPr/>
        </p:nvGrpSpPr>
        <p:grpSpPr>
          <a:xfrm>
            <a:off x="834722" y="3185559"/>
            <a:ext cx="6027400" cy="1453658"/>
            <a:chOff x="-2471678" y="3440138"/>
            <a:chExt cx="5670852" cy="145365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6DE7562-F86D-4749-8953-AB7978D8E7E5}"/>
                </a:ext>
              </a:extLst>
            </p:cNvPr>
            <p:cNvSpPr/>
            <p:nvPr/>
          </p:nvSpPr>
          <p:spPr>
            <a:xfrm>
              <a:off x="-2471678" y="3440138"/>
              <a:ext cx="5670852" cy="1453658"/>
            </a:xfrm>
            <a:custGeom>
              <a:avLst/>
              <a:gdLst>
                <a:gd name="connsiteX0" fmla="*/ 0 w 5670852"/>
                <a:gd name="connsiteY0" fmla="*/ 242281 h 1453658"/>
                <a:gd name="connsiteX1" fmla="*/ 242281 w 5670852"/>
                <a:gd name="connsiteY1" fmla="*/ 0 h 1453658"/>
                <a:gd name="connsiteX2" fmla="*/ 662947 w 5670852"/>
                <a:gd name="connsiteY2" fmla="*/ 0 h 1453658"/>
                <a:gd name="connsiteX3" fmla="*/ 1291064 w 5670852"/>
                <a:gd name="connsiteY3" fmla="*/ 0 h 1453658"/>
                <a:gd name="connsiteX4" fmla="*/ 1711730 w 5670852"/>
                <a:gd name="connsiteY4" fmla="*/ 0 h 1453658"/>
                <a:gd name="connsiteX5" fmla="*/ 2339847 w 5670852"/>
                <a:gd name="connsiteY5" fmla="*/ 0 h 1453658"/>
                <a:gd name="connsiteX6" fmla="*/ 2916102 w 5670852"/>
                <a:gd name="connsiteY6" fmla="*/ 0 h 1453658"/>
                <a:gd name="connsiteX7" fmla="*/ 3544219 w 5670852"/>
                <a:gd name="connsiteY7" fmla="*/ 0 h 1453658"/>
                <a:gd name="connsiteX8" fmla="*/ 3964885 w 5670852"/>
                <a:gd name="connsiteY8" fmla="*/ 0 h 1453658"/>
                <a:gd name="connsiteX9" fmla="*/ 4644865 w 5670852"/>
                <a:gd name="connsiteY9" fmla="*/ 0 h 1453658"/>
                <a:gd name="connsiteX10" fmla="*/ 5428571 w 5670852"/>
                <a:gd name="connsiteY10" fmla="*/ 0 h 1453658"/>
                <a:gd name="connsiteX11" fmla="*/ 5670852 w 5670852"/>
                <a:gd name="connsiteY11" fmla="*/ 242281 h 1453658"/>
                <a:gd name="connsiteX12" fmla="*/ 5670852 w 5670852"/>
                <a:gd name="connsiteY12" fmla="*/ 726829 h 1453658"/>
                <a:gd name="connsiteX13" fmla="*/ 5670852 w 5670852"/>
                <a:gd name="connsiteY13" fmla="*/ 1211377 h 1453658"/>
                <a:gd name="connsiteX14" fmla="*/ 5428571 w 5670852"/>
                <a:gd name="connsiteY14" fmla="*/ 1453658 h 1453658"/>
                <a:gd name="connsiteX15" fmla="*/ 4904179 w 5670852"/>
                <a:gd name="connsiteY15" fmla="*/ 1453658 h 1453658"/>
                <a:gd name="connsiteX16" fmla="*/ 4483514 w 5670852"/>
                <a:gd name="connsiteY16" fmla="*/ 1453658 h 1453658"/>
                <a:gd name="connsiteX17" fmla="*/ 3907259 w 5670852"/>
                <a:gd name="connsiteY17" fmla="*/ 1453658 h 1453658"/>
                <a:gd name="connsiteX18" fmla="*/ 3382868 w 5670852"/>
                <a:gd name="connsiteY18" fmla="*/ 1453658 h 1453658"/>
                <a:gd name="connsiteX19" fmla="*/ 2910339 w 5670852"/>
                <a:gd name="connsiteY19" fmla="*/ 1453658 h 1453658"/>
                <a:gd name="connsiteX20" fmla="*/ 2489673 w 5670852"/>
                <a:gd name="connsiteY20" fmla="*/ 1453658 h 1453658"/>
                <a:gd name="connsiteX21" fmla="*/ 1809693 w 5670852"/>
                <a:gd name="connsiteY21" fmla="*/ 1453658 h 1453658"/>
                <a:gd name="connsiteX22" fmla="*/ 1389027 w 5670852"/>
                <a:gd name="connsiteY22" fmla="*/ 1453658 h 1453658"/>
                <a:gd name="connsiteX23" fmla="*/ 916499 w 5670852"/>
                <a:gd name="connsiteY23" fmla="*/ 1453658 h 1453658"/>
                <a:gd name="connsiteX24" fmla="*/ 242281 w 5670852"/>
                <a:gd name="connsiteY24" fmla="*/ 1453658 h 1453658"/>
                <a:gd name="connsiteX25" fmla="*/ 0 w 5670852"/>
                <a:gd name="connsiteY25" fmla="*/ 1211377 h 1453658"/>
                <a:gd name="connsiteX26" fmla="*/ 0 w 5670852"/>
                <a:gd name="connsiteY26" fmla="*/ 717138 h 1453658"/>
                <a:gd name="connsiteX27" fmla="*/ 0 w 5670852"/>
                <a:gd name="connsiteY27" fmla="*/ 242281 h 145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70852" h="1453658" fill="none" extrusionOk="0">
                  <a:moveTo>
                    <a:pt x="0" y="242281"/>
                  </a:moveTo>
                  <a:cubicBezTo>
                    <a:pt x="-35905" y="99440"/>
                    <a:pt x="125152" y="1269"/>
                    <a:pt x="242281" y="0"/>
                  </a:cubicBezTo>
                  <a:cubicBezTo>
                    <a:pt x="393438" y="-16076"/>
                    <a:pt x="567851" y="38959"/>
                    <a:pt x="662947" y="0"/>
                  </a:cubicBezTo>
                  <a:cubicBezTo>
                    <a:pt x="758043" y="-38959"/>
                    <a:pt x="1041719" y="37681"/>
                    <a:pt x="1291064" y="0"/>
                  </a:cubicBezTo>
                  <a:cubicBezTo>
                    <a:pt x="1540409" y="-37681"/>
                    <a:pt x="1597390" y="44801"/>
                    <a:pt x="1711730" y="0"/>
                  </a:cubicBezTo>
                  <a:cubicBezTo>
                    <a:pt x="1826070" y="-44801"/>
                    <a:pt x="2129622" y="25533"/>
                    <a:pt x="2339847" y="0"/>
                  </a:cubicBezTo>
                  <a:cubicBezTo>
                    <a:pt x="2550072" y="-25533"/>
                    <a:pt x="2705688" y="15026"/>
                    <a:pt x="2916102" y="0"/>
                  </a:cubicBezTo>
                  <a:cubicBezTo>
                    <a:pt x="3126516" y="-15026"/>
                    <a:pt x="3263740" y="42160"/>
                    <a:pt x="3544219" y="0"/>
                  </a:cubicBezTo>
                  <a:cubicBezTo>
                    <a:pt x="3824698" y="-42160"/>
                    <a:pt x="3782422" y="15815"/>
                    <a:pt x="3964885" y="0"/>
                  </a:cubicBezTo>
                  <a:cubicBezTo>
                    <a:pt x="4147348" y="-15815"/>
                    <a:pt x="4410919" y="18574"/>
                    <a:pt x="4644865" y="0"/>
                  </a:cubicBezTo>
                  <a:cubicBezTo>
                    <a:pt x="4878811" y="-18574"/>
                    <a:pt x="5117541" y="6706"/>
                    <a:pt x="5428571" y="0"/>
                  </a:cubicBezTo>
                  <a:cubicBezTo>
                    <a:pt x="5537957" y="-13918"/>
                    <a:pt x="5681359" y="119219"/>
                    <a:pt x="5670852" y="242281"/>
                  </a:cubicBezTo>
                  <a:cubicBezTo>
                    <a:pt x="5692828" y="352916"/>
                    <a:pt x="5651673" y="532969"/>
                    <a:pt x="5670852" y="726829"/>
                  </a:cubicBezTo>
                  <a:cubicBezTo>
                    <a:pt x="5690031" y="920689"/>
                    <a:pt x="5642687" y="1041110"/>
                    <a:pt x="5670852" y="1211377"/>
                  </a:cubicBezTo>
                  <a:cubicBezTo>
                    <a:pt x="5691147" y="1377613"/>
                    <a:pt x="5567714" y="1456725"/>
                    <a:pt x="5428571" y="1453658"/>
                  </a:cubicBezTo>
                  <a:cubicBezTo>
                    <a:pt x="5290694" y="1486818"/>
                    <a:pt x="5093130" y="1439610"/>
                    <a:pt x="4904179" y="1453658"/>
                  </a:cubicBezTo>
                  <a:cubicBezTo>
                    <a:pt x="4715228" y="1467706"/>
                    <a:pt x="4609185" y="1418017"/>
                    <a:pt x="4483514" y="1453658"/>
                  </a:cubicBezTo>
                  <a:cubicBezTo>
                    <a:pt x="4357844" y="1489299"/>
                    <a:pt x="4068793" y="1435894"/>
                    <a:pt x="3907259" y="1453658"/>
                  </a:cubicBezTo>
                  <a:cubicBezTo>
                    <a:pt x="3745725" y="1471422"/>
                    <a:pt x="3583848" y="1445281"/>
                    <a:pt x="3382868" y="1453658"/>
                  </a:cubicBezTo>
                  <a:cubicBezTo>
                    <a:pt x="3181888" y="1462035"/>
                    <a:pt x="3091848" y="1401940"/>
                    <a:pt x="2910339" y="1453658"/>
                  </a:cubicBezTo>
                  <a:cubicBezTo>
                    <a:pt x="2728830" y="1505376"/>
                    <a:pt x="2690819" y="1410890"/>
                    <a:pt x="2489673" y="1453658"/>
                  </a:cubicBezTo>
                  <a:cubicBezTo>
                    <a:pt x="2288527" y="1496426"/>
                    <a:pt x="2105361" y="1419034"/>
                    <a:pt x="1809693" y="1453658"/>
                  </a:cubicBezTo>
                  <a:cubicBezTo>
                    <a:pt x="1514025" y="1488282"/>
                    <a:pt x="1511475" y="1442780"/>
                    <a:pt x="1389027" y="1453658"/>
                  </a:cubicBezTo>
                  <a:cubicBezTo>
                    <a:pt x="1266579" y="1464536"/>
                    <a:pt x="1094186" y="1409686"/>
                    <a:pt x="916499" y="1453658"/>
                  </a:cubicBezTo>
                  <a:cubicBezTo>
                    <a:pt x="738812" y="1497630"/>
                    <a:pt x="568738" y="1385937"/>
                    <a:pt x="242281" y="1453658"/>
                  </a:cubicBezTo>
                  <a:cubicBezTo>
                    <a:pt x="97144" y="1448129"/>
                    <a:pt x="-1309" y="1380198"/>
                    <a:pt x="0" y="1211377"/>
                  </a:cubicBezTo>
                  <a:cubicBezTo>
                    <a:pt x="-58914" y="1031359"/>
                    <a:pt x="35801" y="958261"/>
                    <a:pt x="0" y="717138"/>
                  </a:cubicBezTo>
                  <a:cubicBezTo>
                    <a:pt x="-35801" y="476015"/>
                    <a:pt x="49292" y="434546"/>
                    <a:pt x="0" y="242281"/>
                  </a:cubicBezTo>
                  <a:close/>
                </a:path>
                <a:path w="5670852" h="1453658" stroke="0" extrusionOk="0">
                  <a:moveTo>
                    <a:pt x="0" y="242281"/>
                  </a:moveTo>
                  <a:cubicBezTo>
                    <a:pt x="11947" y="113744"/>
                    <a:pt x="110617" y="-13265"/>
                    <a:pt x="242281" y="0"/>
                  </a:cubicBezTo>
                  <a:cubicBezTo>
                    <a:pt x="434660" y="-39926"/>
                    <a:pt x="502512" y="41278"/>
                    <a:pt x="662947" y="0"/>
                  </a:cubicBezTo>
                  <a:cubicBezTo>
                    <a:pt x="823382" y="-41278"/>
                    <a:pt x="1129413" y="11796"/>
                    <a:pt x="1291064" y="0"/>
                  </a:cubicBezTo>
                  <a:cubicBezTo>
                    <a:pt x="1452715" y="-11796"/>
                    <a:pt x="1667236" y="68829"/>
                    <a:pt x="1919181" y="0"/>
                  </a:cubicBezTo>
                  <a:cubicBezTo>
                    <a:pt x="2171126" y="-68829"/>
                    <a:pt x="2324987" y="33722"/>
                    <a:pt x="2443573" y="0"/>
                  </a:cubicBezTo>
                  <a:cubicBezTo>
                    <a:pt x="2562159" y="-33722"/>
                    <a:pt x="2798987" y="22190"/>
                    <a:pt x="3123553" y="0"/>
                  </a:cubicBezTo>
                  <a:cubicBezTo>
                    <a:pt x="3448119" y="-22190"/>
                    <a:pt x="3544484" y="21865"/>
                    <a:pt x="3699808" y="0"/>
                  </a:cubicBezTo>
                  <a:cubicBezTo>
                    <a:pt x="3855133" y="-21865"/>
                    <a:pt x="4129531" y="37191"/>
                    <a:pt x="4379788" y="0"/>
                  </a:cubicBezTo>
                  <a:cubicBezTo>
                    <a:pt x="4630045" y="-37191"/>
                    <a:pt x="4680081" y="40310"/>
                    <a:pt x="4852317" y="0"/>
                  </a:cubicBezTo>
                  <a:cubicBezTo>
                    <a:pt x="5024553" y="-40310"/>
                    <a:pt x="5222540" y="27729"/>
                    <a:pt x="5428571" y="0"/>
                  </a:cubicBezTo>
                  <a:cubicBezTo>
                    <a:pt x="5552889" y="-599"/>
                    <a:pt x="5674015" y="108586"/>
                    <a:pt x="5670852" y="242281"/>
                  </a:cubicBezTo>
                  <a:cubicBezTo>
                    <a:pt x="5689448" y="375367"/>
                    <a:pt x="5646643" y="558844"/>
                    <a:pt x="5670852" y="697756"/>
                  </a:cubicBezTo>
                  <a:cubicBezTo>
                    <a:pt x="5695061" y="836668"/>
                    <a:pt x="5647222" y="963566"/>
                    <a:pt x="5670852" y="1211377"/>
                  </a:cubicBezTo>
                  <a:cubicBezTo>
                    <a:pt x="5678616" y="1353372"/>
                    <a:pt x="5592204" y="1458083"/>
                    <a:pt x="5428571" y="1453658"/>
                  </a:cubicBezTo>
                  <a:cubicBezTo>
                    <a:pt x="5299925" y="1494666"/>
                    <a:pt x="5129303" y="1418703"/>
                    <a:pt x="4904179" y="1453658"/>
                  </a:cubicBezTo>
                  <a:cubicBezTo>
                    <a:pt x="4679055" y="1488613"/>
                    <a:pt x="4594838" y="1445027"/>
                    <a:pt x="4483514" y="1453658"/>
                  </a:cubicBezTo>
                  <a:cubicBezTo>
                    <a:pt x="4372191" y="1462289"/>
                    <a:pt x="4025713" y="1394335"/>
                    <a:pt x="3803533" y="1453658"/>
                  </a:cubicBezTo>
                  <a:cubicBezTo>
                    <a:pt x="3581353" y="1512981"/>
                    <a:pt x="3538750" y="1395839"/>
                    <a:pt x="3279142" y="1453658"/>
                  </a:cubicBezTo>
                  <a:cubicBezTo>
                    <a:pt x="3019534" y="1511477"/>
                    <a:pt x="2879653" y="1436382"/>
                    <a:pt x="2702887" y="1453658"/>
                  </a:cubicBezTo>
                  <a:cubicBezTo>
                    <a:pt x="2526122" y="1470934"/>
                    <a:pt x="2382510" y="1436332"/>
                    <a:pt x="2074770" y="1453658"/>
                  </a:cubicBezTo>
                  <a:cubicBezTo>
                    <a:pt x="1767030" y="1470984"/>
                    <a:pt x="1709821" y="1436614"/>
                    <a:pt x="1602241" y="1453658"/>
                  </a:cubicBezTo>
                  <a:cubicBezTo>
                    <a:pt x="1494661" y="1470702"/>
                    <a:pt x="1178784" y="1442291"/>
                    <a:pt x="1025987" y="1453658"/>
                  </a:cubicBezTo>
                  <a:cubicBezTo>
                    <a:pt x="873190" y="1465025"/>
                    <a:pt x="404027" y="1380430"/>
                    <a:pt x="242281" y="1453658"/>
                  </a:cubicBezTo>
                  <a:cubicBezTo>
                    <a:pt x="101386" y="1471017"/>
                    <a:pt x="-12401" y="1337437"/>
                    <a:pt x="0" y="1211377"/>
                  </a:cubicBezTo>
                  <a:cubicBezTo>
                    <a:pt x="-19121" y="1058862"/>
                    <a:pt x="50163" y="895058"/>
                    <a:pt x="0" y="755902"/>
                  </a:cubicBezTo>
                  <a:cubicBezTo>
                    <a:pt x="-50163" y="616746"/>
                    <a:pt x="56897" y="430774"/>
                    <a:pt x="0" y="242281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402815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A04DC2-F760-4F8D-B549-01E549A422E3}"/>
                </a:ext>
              </a:extLst>
            </p:cNvPr>
            <p:cNvSpPr txBox="1"/>
            <p:nvPr/>
          </p:nvSpPr>
          <p:spPr>
            <a:xfrm>
              <a:off x="-2060877" y="3570357"/>
              <a:ext cx="5193441" cy="132343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SVN-Aaron Script" panose="02000505070000020002" pitchFamily="50" charset="-18"/>
                </a:rPr>
                <a:t>Hai </a:t>
              </a:r>
              <a:r>
                <a:rPr lang="en-US" sz="4000" dirty="0" err="1">
                  <a:latin typeface="SVN-Aaron Script" panose="02000505070000020002" pitchFamily="50" charset="-18"/>
                </a:rPr>
                <a:t>đáy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của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hình</a:t>
              </a:r>
              <a:r>
                <a:rPr lang="en-US" sz="4000" dirty="0">
                  <a:latin typeface="SVN-Aaron Script" panose="02000505070000020002" pitchFamily="50" charset="-18"/>
                </a:rPr>
                <a:t> thang song </a:t>
              </a:r>
              <a:r>
                <a:rPr lang="en-US" sz="4000" dirty="0" err="1">
                  <a:latin typeface="SVN-Aaron Script" panose="02000505070000020002" pitchFamily="50" charset="-18"/>
                </a:rPr>
                <a:t>song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với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nhau</a:t>
              </a:r>
              <a:r>
                <a:rPr lang="en-US" sz="4000" dirty="0">
                  <a:latin typeface="SVN-Aaron Script" panose="02000505070000020002" pitchFamily="50" charset="-18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BA4D5F-06FF-43CC-B4F7-2DC8E31F661C}"/>
              </a:ext>
            </a:extLst>
          </p:cNvPr>
          <p:cNvGrpSpPr/>
          <p:nvPr/>
        </p:nvGrpSpPr>
        <p:grpSpPr>
          <a:xfrm>
            <a:off x="834722" y="4883888"/>
            <a:ext cx="6176891" cy="1485562"/>
            <a:chOff x="1072848" y="3441754"/>
            <a:chExt cx="7570291" cy="14855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2AC3E41-1BBA-4C4E-86BB-8E4DDACA69DB}"/>
                </a:ext>
              </a:extLst>
            </p:cNvPr>
            <p:cNvSpPr/>
            <p:nvPr/>
          </p:nvSpPr>
          <p:spPr>
            <a:xfrm>
              <a:off x="1072848" y="3441754"/>
              <a:ext cx="7387078" cy="1452042"/>
            </a:xfrm>
            <a:custGeom>
              <a:avLst/>
              <a:gdLst>
                <a:gd name="connsiteX0" fmla="*/ 0 w 7387078"/>
                <a:gd name="connsiteY0" fmla="*/ 242012 h 1452042"/>
                <a:gd name="connsiteX1" fmla="*/ 242012 w 7387078"/>
                <a:gd name="connsiteY1" fmla="*/ 0 h 1452042"/>
                <a:gd name="connsiteX2" fmla="*/ 679205 w 7387078"/>
                <a:gd name="connsiteY2" fmla="*/ 0 h 1452042"/>
                <a:gd name="connsiteX3" fmla="*/ 1392521 w 7387078"/>
                <a:gd name="connsiteY3" fmla="*/ 0 h 1452042"/>
                <a:gd name="connsiteX4" fmla="*/ 1760684 w 7387078"/>
                <a:gd name="connsiteY4" fmla="*/ 0 h 1452042"/>
                <a:gd name="connsiteX5" fmla="*/ 2404969 w 7387078"/>
                <a:gd name="connsiteY5" fmla="*/ 0 h 1452042"/>
                <a:gd name="connsiteX6" fmla="*/ 3118284 w 7387078"/>
                <a:gd name="connsiteY6" fmla="*/ 0 h 1452042"/>
                <a:gd name="connsiteX7" fmla="*/ 3555478 w 7387078"/>
                <a:gd name="connsiteY7" fmla="*/ 0 h 1452042"/>
                <a:gd name="connsiteX8" fmla="*/ 4268793 w 7387078"/>
                <a:gd name="connsiteY8" fmla="*/ 0 h 1452042"/>
                <a:gd name="connsiteX9" fmla="*/ 4844048 w 7387078"/>
                <a:gd name="connsiteY9" fmla="*/ 0 h 1452042"/>
                <a:gd name="connsiteX10" fmla="*/ 5212211 w 7387078"/>
                <a:gd name="connsiteY10" fmla="*/ 0 h 1452042"/>
                <a:gd name="connsiteX11" fmla="*/ 5925526 w 7387078"/>
                <a:gd name="connsiteY11" fmla="*/ 0 h 1452042"/>
                <a:gd name="connsiteX12" fmla="*/ 6293689 w 7387078"/>
                <a:gd name="connsiteY12" fmla="*/ 0 h 1452042"/>
                <a:gd name="connsiteX13" fmla="*/ 7145066 w 7387078"/>
                <a:gd name="connsiteY13" fmla="*/ 0 h 1452042"/>
                <a:gd name="connsiteX14" fmla="*/ 7387078 w 7387078"/>
                <a:gd name="connsiteY14" fmla="*/ 242012 h 1452042"/>
                <a:gd name="connsiteX15" fmla="*/ 7387078 w 7387078"/>
                <a:gd name="connsiteY15" fmla="*/ 716341 h 1452042"/>
                <a:gd name="connsiteX16" fmla="*/ 7387078 w 7387078"/>
                <a:gd name="connsiteY16" fmla="*/ 1210030 h 1452042"/>
                <a:gd name="connsiteX17" fmla="*/ 7145066 w 7387078"/>
                <a:gd name="connsiteY17" fmla="*/ 1452042 h 1452042"/>
                <a:gd name="connsiteX18" fmla="*/ 6431750 w 7387078"/>
                <a:gd name="connsiteY18" fmla="*/ 1452042 h 1452042"/>
                <a:gd name="connsiteX19" fmla="*/ 5856496 w 7387078"/>
                <a:gd name="connsiteY19" fmla="*/ 1452042 h 1452042"/>
                <a:gd name="connsiteX20" fmla="*/ 5281241 w 7387078"/>
                <a:gd name="connsiteY20" fmla="*/ 1452042 h 1452042"/>
                <a:gd name="connsiteX21" fmla="*/ 4775017 w 7387078"/>
                <a:gd name="connsiteY21" fmla="*/ 1452042 h 1452042"/>
                <a:gd name="connsiteX22" fmla="*/ 4268794 w 7387078"/>
                <a:gd name="connsiteY22" fmla="*/ 1452042 h 1452042"/>
                <a:gd name="connsiteX23" fmla="*/ 3900631 w 7387078"/>
                <a:gd name="connsiteY23" fmla="*/ 1452042 h 1452042"/>
                <a:gd name="connsiteX24" fmla="*/ 3256346 w 7387078"/>
                <a:gd name="connsiteY24" fmla="*/ 1452042 h 1452042"/>
                <a:gd name="connsiteX25" fmla="*/ 2612061 w 7387078"/>
                <a:gd name="connsiteY25" fmla="*/ 1452042 h 1452042"/>
                <a:gd name="connsiteX26" fmla="*/ 1898745 w 7387078"/>
                <a:gd name="connsiteY26" fmla="*/ 1452042 h 1452042"/>
                <a:gd name="connsiteX27" fmla="*/ 1392521 w 7387078"/>
                <a:gd name="connsiteY27" fmla="*/ 1452042 h 1452042"/>
                <a:gd name="connsiteX28" fmla="*/ 817267 w 7387078"/>
                <a:gd name="connsiteY28" fmla="*/ 1452042 h 1452042"/>
                <a:gd name="connsiteX29" fmla="*/ 242012 w 7387078"/>
                <a:gd name="connsiteY29" fmla="*/ 1452042 h 1452042"/>
                <a:gd name="connsiteX30" fmla="*/ 0 w 7387078"/>
                <a:gd name="connsiteY30" fmla="*/ 1210030 h 1452042"/>
                <a:gd name="connsiteX31" fmla="*/ 0 w 7387078"/>
                <a:gd name="connsiteY31" fmla="*/ 716341 h 1452042"/>
                <a:gd name="connsiteX32" fmla="*/ 0 w 7387078"/>
                <a:gd name="connsiteY32" fmla="*/ 242012 h 145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87078" h="1452042" fill="none" extrusionOk="0">
                  <a:moveTo>
                    <a:pt x="0" y="242012"/>
                  </a:moveTo>
                  <a:cubicBezTo>
                    <a:pt x="-13270" y="107399"/>
                    <a:pt x="86270" y="22972"/>
                    <a:pt x="242012" y="0"/>
                  </a:cubicBezTo>
                  <a:cubicBezTo>
                    <a:pt x="352014" y="-2563"/>
                    <a:pt x="584066" y="25439"/>
                    <a:pt x="679205" y="0"/>
                  </a:cubicBezTo>
                  <a:cubicBezTo>
                    <a:pt x="774344" y="-25439"/>
                    <a:pt x="1104497" y="22209"/>
                    <a:pt x="1392521" y="0"/>
                  </a:cubicBezTo>
                  <a:cubicBezTo>
                    <a:pt x="1680545" y="-22209"/>
                    <a:pt x="1668845" y="13666"/>
                    <a:pt x="1760684" y="0"/>
                  </a:cubicBezTo>
                  <a:cubicBezTo>
                    <a:pt x="1852523" y="-13666"/>
                    <a:pt x="2158878" y="69338"/>
                    <a:pt x="2404969" y="0"/>
                  </a:cubicBezTo>
                  <a:cubicBezTo>
                    <a:pt x="2651060" y="-69338"/>
                    <a:pt x="2826034" y="35498"/>
                    <a:pt x="3118284" y="0"/>
                  </a:cubicBezTo>
                  <a:cubicBezTo>
                    <a:pt x="3410535" y="-35498"/>
                    <a:pt x="3386878" y="32906"/>
                    <a:pt x="3555478" y="0"/>
                  </a:cubicBezTo>
                  <a:cubicBezTo>
                    <a:pt x="3724078" y="-32906"/>
                    <a:pt x="4084391" y="68516"/>
                    <a:pt x="4268793" y="0"/>
                  </a:cubicBezTo>
                  <a:cubicBezTo>
                    <a:pt x="4453195" y="-68516"/>
                    <a:pt x="4627391" y="52245"/>
                    <a:pt x="4844048" y="0"/>
                  </a:cubicBezTo>
                  <a:cubicBezTo>
                    <a:pt x="5060705" y="-52245"/>
                    <a:pt x="5086332" y="19166"/>
                    <a:pt x="5212211" y="0"/>
                  </a:cubicBezTo>
                  <a:cubicBezTo>
                    <a:pt x="5338090" y="-19166"/>
                    <a:pt x="5580525" y="65770"/>
                    <a:pt x="5925526" y="0"/>
                  </a:cubicBezTo>
                  <a:cubicBezTo>
                    <a:pt x="6270528" y="-65770"/>
                    <a:pt x="6166892" y="3366"/>
                    <a:pt x="6293689" y="0"/>
                  </a:cubicBezTo>
                  <a:cubicBezTo>
                    <a:pt x="6420486" y="-3366"/>
                    <a:pt x="6724523" y="5501"/>
                    <a:pt x="7145066" y="0"/>
                  </a:cubicBezTo>
                  <a:cubicBezTo>
                    <a:pt x="7294148" y="-4775"/>
                    <a:pt x="7394717" y="90326"/>
                    <a:pt x="7387078" y="242012"/>
                  </a:cubicBezTo>
                  <a:cubicBezTo>
                    <a:pt x="7439679" y="381237"/>
                    <a:pt x="7363678" y="573997"/>
                    <a:pt x="7387078" y="716341"/>
                  </a:cubicBezTo>
                  <a:cubicBezTo>
                    <a:pt x="7410478" y="858685"/>
                    <a:pt x="7327906" y="1102970"/>
                    <a:pt x="7387078" y="1210030"/>
                  </a:cubicBezTo>
                  <a:cubicBezTo>
                    <a:pt x="7377250" y="1341780"/>
                    <a:pt x="7295493" y="1459116"/>
                    <a:pt x="7145066" y="1452042"/>
                  </a:cubicBezTo>
                  <a:cubicBezTo>
                    <a:pt x="6870288" y="1452449"/>
                    <a:pt x="6698046" y="1439171"/>
                    <a:pt x="6431750" y="1452042"/>
                  </a:cubicBezTo>
                  <a:cubicBezTo>
                    <a:pt x="6165454" y="1464913"/>
                    <a:pt x="6137913" y="1434622"/>
                    <a:pt x="5856496" y="1452042"/>
                  </a:cubicBezTo>
                  <a:cubicBezTo>
                    <a:pt x="5575079" y="1469462"/>
                    <a:pt x="5538202" y="1422485"/>
                    <a:pt x="5281241" y="1452042"/>
                  </a:cubicBezTo>
                  <a:cubicBezTo>
                    <a:pt x="5024280" y="1481599"/>
                    <a:pt x="4882816" y="1412126"/>
                    <a:pt x="4775017" y="1452042"/>
                  </a:cubicBezTo>
                  <a:cubicBezTo>
                    <a:pt x="4667218" y="1491958"/>
                    <a:pt x="4519184" y="1450674"/>
                    <a:pt x="4268794" y="1452042"/>
                  </a:cubicBezTo>
                  <a:cubicBezTo>
                    <a:pt x="4018404" y="1453410"/>
                    <a:pt x="3994577" y="1413949"/>
                    <a:pt x="3900631" y="1452042"/>
                  </a:cubicBezTo>
                  <a:cubicBezTo>
                    <a:pt x="3806685" y="1490135"/>
                    <a:pt x="3537969" y="1431810"/>
                    <a:pt x="3256346" y="1452042"/>
                  </a:cubicBezTo>
                  <a:cubicBezTo>
                    <a:pt x="2974724" y="1472274"/>
                    <a:pt x="2890161" y="1395623"/>
                    <a:pt x="2612061" y="1452042"/>
                  </a:cubicBezTo>
                  <a:cubicBezTo>
                    <a:pt x="2333961" y="1508461"/>
                    <a:pt x="2082170" y="1436730"/>
                    <a:pt x="1898745" y="1452042"/>
                  </a:cubicBezTo>
                  <a:cubicBezTo>
                    <a:pt x="1715320" y="1467354"/>
                    <a:pt x="1503661" y="1407362"/>
                    <a:pt x="1392521" y="1452042"/>
                  </a:cubicBezTo>
                  <a:cubicBezTo>
                    <a:pt x="1281381" y="1496722"/>
                    <a:pt x="950612" y="1406612"/>
                    <a:pt x="817267" y="1452042"/>
                  </a:cubicBezTo>
                  <a:cubicBezTo>
                    <a:pt x="683922" y="1497472"/>
                    <a:pt x="419961" y="1388918"/>
                    <a:pt x="242012" y="1452042"/>
                  </a:cubicBezTo>
                  <a:cubicBezTo>
                    <a:pt x="132452" y="1474961"/>
                    <a:pt x="-33734" y="1351613"/>
                    <a:pt x="0" y="1210030"/>
                  </a:cubicBezTo>
                  <a:cubicBezTo>
                    <a:pt x="-59026" y="1079993"/>
                    <a:pt x="31469" y="851700"/>
                    <a:pt x="0" y="716341"/>
                  </a:cubicBezTo>
                  <a:cubicBezTo>
                    <a:pt x="-31469" y="580982"/>
                    <a:pt x="42602" y="424472"/>
                    <a:pt x="0" y="242012"/>
                  </a:cubicBezTo>
                  <a:close/>
                </a:path>
                <a:path w="7387078" h="1452042" stroke="0" extrusionOk="0">
                  <a:moveTo>
                    <a:pt x="0" y="242012"/>
                  </a:moveTo>
                  <a:cubicBezTo>
                    <a:pt x="30217" y="121684"/>
                    <a:pt x="114680" y="-39143"/>
                    <a:pt x="242012" y="0"/>
                  </a:cubicBezTo>
                  <a:cubicBezTo>
                    <a:pt x="395545" y="-27719"/>
                    <a:pt x="487602" y="250"/>
                    <a:pt x="610175" y="0"/>
                  </a:cubicBezTo>
                  <a:cubicBezTo>
                    <a:pt x="732748" y="-250"/>
                    <a:pt x="1000468" y="24870"/>
                    <a:pt x="1254460" y="0"/>
                  </a:cubicBezTo>
                  <a:cubicBezTo>
                    <a:pt x="1508452" y="-24870"/>
                    <a:pt x="1706521" y="67091"/>
                    <a:pt x="1898745" y="0"/>
                  </a:cubicBezTo>
                  <a:cubicBezTo>
                    <a:pt x="2090969" y="-67091"/>
                    <a:pt x="2216657" y="16314"/>
                    <a:pt x="2404969" y="0"/>
                  </a:cubicBezTo>
                  <a:cubicBezTo>
                    <a:pt x="2593281" y="-16314"/>
                    <a:pt x="2952390" y="60824"/>
                    <a:pt x="3118285" y="0"/>
                  </a:cubicBezTo>
                  <a:cubicBezTo>
                    <a:pt x="3284180" y="-60824"/>
                    <a:pt x="3554143" y="16799"/>
                    <a:pt x="3693539" y="0"/>
                  </a:cubicBezTo>
                  <a:cubicBezTo>
                    <a:pt x="3832935" y="-16799"/>
                    <a:pt x="4089108" y="49412"/>
                    <a:pt x="4406855" y="0"/>
                  </a:cubicBezTo>
                  <a:cubicBezTo>
                    <a:pt x="4724602" y="-49412"/>
                    <a:pt x="4637522" y="8130"/>
                    <a:pt x="4844048" y="0"/>
                  </a:cubicBezTo>
                  <a:cubicBezTo>
                    <a:pt x="5050574" y="-8130"/>
                    <a:pt x="5217362" y="42950"/>
                    <a:pt x="5419303" y="0"/>
                  </a:cubicBezTo>
                  <a:cubicBezTo>
                    <a:pt x="5621245" y="-42950"/>
                    <a:pt x="5662122" y="34507"/>
                    <a:pt x="5787465" y="0"/>
                  </a:cubicBezTo>
                  <a:cubicBezTo>
                    <a:pt x="5912808" y="-34507"/>
                    <a:pt x="6272176" y="30365"/>
                    <a:pt x="6431750" y="0"/>
                  </a:cubicBezTo>
                  <a:cubicBezTo>
                    <a:pt x="6591324" y="-30365"/>
                    <a:pt x="6874289" y="46470"/>
                    <a:pt x="7145066" y="0"/>
                  </a:cubicBezTo>
                  <a:cubicBezTo>
                    <a:pt x="7271444" y="-32035"/>
                    <a:pt x="7402572" y="78648"/>
                    <a:pt x="7387078" y="242012"/>
                  </a:cubicBezTo>
                  <a:cubicBezTo>
                    <a:pt x="7400356" y="368360"/>
                    <a:pt x="7354069" y="568492"/>
                    <a:pt x="7387078" y="706661"/>
                  </a:cubicBezTo>
                  <a:cubicBezTo>
                    <a:pt x="7420087" y="844830"/>
                    <a:pt x="7337702" y="1035247"/>
                    <a:pt x="7387078" y="1210030"/>
                  </a:cubicBezTo>
                  <a:cubicBezTo>
                    <a:pt x="7405773" y="1314285"/>
                    <a:pt x="7276327" y="1437304"/>
                    <a:pt x="7145066" y="1452042"/>
                  </a:cubicBezTo>
                  <a:cubicBezTo>
                    <a:pt x="6988651" y="1472180"/>
                    <a:pt x="6776558" y="1414710"/>
                    <a:pt x="6638842" y="1452042"/>
                  </a:cubicBezTo>
                  <a:cubicBezTo>
                    <a:pt x="6501126" y="1489374"/>
                    <a:pt x="6262485" y="1412245"/>
                    <a:pt x="6063588" y="1452042"/>
                  </a:cubicBezTo>
                  <a:cubicBezTo>
                    <a:pt x="5864691" y="1491839"/>
                    <a:pt x="5645918" y="1443234"/>
                    <a:pt x="5419303" y="1452042"/>
                  </a:cubicBezTo>
                  <a:cubicBezTo>
                    <a:pt x="5192688" y="1460850"/>
                    <a:pt x="5070375" y="1402160"/>
                    <a:pt x="4982109" y="1452042"/>
                  </a:cubicBezTo>
                  <a:cubicBezTo>
                    <a:pt x="4893843" y="1501924"/>
                    <a:pt x="4607796" y="1403797"/>
                    <a:pt x="4406855" y="1452042"/>
                  </a:cubicBezTo>
                  <a:cubicBezTo>
                    <a:pt x="4205914" y="1500287"/>
                    <a:pt x="3919736" y="1397760"/>
                    <a:pt x="3693539" y="1452042"/>
                  </a:cubicBezTo>
                  <a:cubicBezTo>
                    <a:pt x="3467342" y="1506324"/>
                    <a:pt x="3406588" y="1407712"/>
                    <a:pt x="3187315" y="1452042"/>
                  </a:cubicBezTo>
                  <a:cubicBezTo>
                    <a:pt x="2968042" y="1496372"/>
                    <a:pt x="2759096" y="1412524"/>
                    <a:pt x="2612061" y="1452042"/>
                  </a:cubicBezTo>
                  <a:cubicBezTo>
                    <a:pt x="2465026" y="1491560"/>
                    <a:pt x="2362408" y="1414128"/>
                    <a:pt x="2174867" y="1452042"/>
                  </a:cubicBezTo>
                  <a:cubicBezTo>
                    <a:pt x="1987326" y="1489956"/>
                    <a:pt x="1748352" y="1429298"/>
                    <a:pt x="1599613" y="1452042"/>
                  </a:cubicBezTo>
                  <a:cubicBezTo>
                    <a:pt x="1450874" y="1474786"/>
                    <a:pt x="1327295" y="1444743"/>
                    <a:pt x="1093389" y="1452042"/>
                  </a:cubicBezTo>
                  <a:cubicBezTo>
                    <a:pt x="859483" y="1459341"/>
                    <a:pt x="575395" y="1440684"/>
                    <a:pt x="242012" y="1452042"/>
                  </a:cubicBezTo>
                  <a:cubicBezTo>
                    <a:pt x="97538" y="1441973"/>
                    <a:pt x="-23424" y="1366548"/>
                    <a:pt x="0" y="1210030"/>
                  </a:cubicBezTo>
                  <a:cubicBezTo>
                    <a:pt x="-49938" y="1084748"/>
                    <a:pt x="4265" y="966100"/>
                    <a:pt x="0" y="726021"/>
                  </a:cubicBezTo>
                  <a:cubicBezTo>
                    <a:pt x="-4265" y="485942"/>
                    <a:pt x="358" y="367325"/>
                    <a:pt x="0" y="242012"/>
                  </a:cubicBezTo>
                  <a:close/>
                </a:path>
              </a:pathLst>
            </a:custGeom>
            <a:solidFill>
              <a:srgbClr val="EAEAEA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4402815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A38DF8-1692-4B1E-B348-9E1B7D2B8A29}"/>
                </a:ext>
              </a:extLst>
            </p:cNvPr>
            <p:cNvSpPr txBox="1"/>
            <p:nvPr/>
          </p:nvSpPr>
          <p:spPr>
            <a:xfrm>
              <a:off x="1605817" y="3603877"/>
              <a:ext cx="703732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SVN-Aaron Script" panose="02000505070000020002" pitchFamily="50" charset="-18"/>
                </a:rPr>
                <a:t>Các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bán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kính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của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một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hình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tròn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</a:p>
            <a:p>
              <a:r>
                <a:rPr lang="en-US" sz="4000" dirty="0" err="1">
                  <a:latin typeface="SVN-Aaron Script" panose="02000505070000020002" pitchFamily="50" charset="-18"/>
                </a:rPr>
                <a:t>dài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bằng</a:t>
              </a:r>
              <a:r>
                <a:rPr lang="en-US" sz="4000" dirty="0">
                  <a:latin typeface="SVN-Aaron Script" panose="02000505070000020002" pitchFamily="50" charset="-18"/>
                </a:rPr>
                <a:t> </a:t>
              </a:r>
              <a:r>
                <a:rPr lang="en-US" sz="4000" dirty="0" err="1">
                  <a:latin typeface="SVN-Aaron Script" panose="02000505070000020002" pitchFamily="50" charset="-18"/>
                </a:rPr>
                <a:t>nhau</a:t>
              </a:r>
              <a:r>
                <a:rPr lang="en-US" sz="4000" dirty="0">
                  <a:latin typeface="SVN-Aaron Script" panose="02000505070000020002" pitchFamily="50" charset="-18"/>
                </a:rPr>
                <a:t>.</a:t>
              </a:r>
            </a:p>
          </p:txBody>
        </p:sp>
      </p:grpSp>
      <p:sp>
        <p:nvSpPr>
          <p:cNvPr id="24" name="Freeform 2">
            <a:extLst>
              <a:ext uri="{FF2B5EF4-FFF2-40B4-BE49-F238E27FC236}">
                <a16:creationId xmlns:a16="http://schemas.microsoft.com/office/drawing/2014/main" id="{FAB906FB-3E45-42B5-9A45-67831381E5DA}"/>
              </a:ext>
            </a:extLst>
          </p:cNvPr>
          <p:cNvSpPr/>
          <p:nvPr/>
        </p:nvSpPr>
        <p:spPr>
          <a:xfrm>
            <a:off x="298982" y="1699105"/>
            <a:ext cx="977276" cy="1123446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D38F0D98-A712-41BC-8B83-CA43AB47E215}"/>
              </a:ext>
            </a:extLst>
          </p:cNvPr>
          <p:cNvSpPr/>
          <p:nvPr/>
        </p:nvSpPr>
        <p:spPr>
          <a:xfrm>
            <a:off x="385622" y="3392706"/>
            <a:ext cx="883970" cy="1034588"/>
          </a:xfrm>
          <a:custGeom>
            <a:avLst/>
            <a:gdLst/>
            <a:ahLst/>
            <a:cxnLst/>
            <a:rect l="l" t="t" r="r" b="b"/>
            <a:pathLst>
              <a:path w="3770186" h="4114800">
                <a:moveTo>
                  <a:pt x="0" y="0"/>
                </a:moveTo>
                <a:lnTo>
                  <a:pt x="3770185" y="0"/>
                </a:lnTo>
                <a:lnTo>
                  <a:pt x="37701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8D672CA7-EEE8-46C1-A8A7-157C3F9F1589}"/>
              </a:ext>
            </a:extLst>
          </p:cNvPr>
          <p:cNvSpPr/>
          <p:nvPr/>
        </p:nvSpPr>
        <p:spPr>
          <a:xfrm>
            <a:off x="338969" y="4962749"/>
            <a:ext cx="977276" cy="1251399"/>
          </a:xfrm>
          <a:custGeom>
            <a:avLst/>
            <a:gdLst/>
            <a:ahLst/>
            <a:cxnLst/>
            <a:rect l="l" t="t" r="r" b="b"/>
            <a:pathLst>
              <a:path w="3391281" h="4114800">
                <a:moveTo>
                  <a:pt x="0" y="0"/>
                </a:moveTo>
                <a:lnTo>
                  <a:pt x="3391281" y="0"/>
                </a:lnTo>
                <a:lnTo>
                  <a:pt x="33912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8EB30225-D981-4F0D-89A8-1728454616DE}"/>
              </a:ext>
            </a:extLst>
          </p:cNvPr>
          <p:cNvSpPr/>
          <p:nvPr/>
        </p:nvSpPr>
        <p:spPr>
          <a:xfrm>
            <a:off x="6399692" y="2112946"/>
            <a:ext cx="933115" cy="774134"/>
          </a:xfrm>
          <a:custGeom>
            <a:avLst/>
            <a:gdLst/>
            <a:ahLst/>
            <a:cxnLst/>
            <a:rect l="l" t="t" r="r" b="b"/>
            <a:pathLst>
              <a:path w="5010411" h="4114800">
                <a:moveTo>
                  <a:pt x="0" y="0"/>
                </a:moveTo>
                <a:lnTo>
                  <a:pt x="5010411" y="0"/>
                </a:lnTo>
                <a:lnTo>
                  <a:pt x="50104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1E4BB8D9-2C15-45FB-B609-A06351384C7F}"/>
              </a:ext>
            </a:extLst>
          </p:cNvPr>
          <p:cNvSpPr/>
          <p:nvPr/>
        </p:nvSpPr>
        <p:spPr>
          <a:xfrm>
            <a:off x="6443756" y="3756250"/>
            <a:ext cx="907531" cy="870491"/>
          </a:xfrm>
          <a:custGeom>
            <a:avLst/>
            <a:gdLst/>
            <a:ahLst/>
            <a:cxnLst/>
            <a:rect l="l" t="t" r="r" b="b"/>
            <a:pathLst>
              <a:path w="4058222" h="4114800">
                <a:moveTo>
                  <a:pt x="0" y="0"/>
                </a:moveTo>
                <a:lnTo>
                  <a:pt x="4058221" y="0"/>
                </a:lnTo>
                <a:lnTo>
                  <a:pt x="4058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586D8808-C9E2-4EC1-A48B-3C298F827AF5}"/>
              </a:ext>
            </a:extLst>
          </p:cNvPr>
          <p:cNvSpPr/>
          <p:nvPr/>
        </p:nvSpPr>
        <p:spPr>
          <a:xfrm>
            <a:off x="6490331" y="5387473"/>
            <a:ext cx="907531" cy="870491"/>
          </a:xfrm>
          <a:custGeom>
            <a:avLst/>
            <a:gdLst/>
            <a:ahLst/>
            <a:cxnLst/>
            <a:rect l="l" t="t" r="r" b="b"/>
            <a:pathLst>
              <a:path w="4058222" h="4114800">
                <a:moveTo>
                  <a:pt x="0" y="0"/>
                </a:moveTo>
                <a:lnTo>
                  <a:pt x="4058221" y="0"/>
                </a:lnTo>
                <a:lnTo>
                  <a:pt x="4058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AEFECC-97F9-44D7-A86F-2E60B603774F}"/>
              </a:ext>
            </a:extLst>
          </p:cNvPr>
          <p:cNvGrpSpPr/>
          <p:nvPr/>
        </p:nvGrpSpPr>
        <p:grpSpPr>
          <a:xfrm>
            <a:off x="7397862" y="1612672"/>
            <a:ext cx="4607993" cy="1377930"/>
            <a:chOff x="955508" y="1902377"/>
            <a:chExt cx="6002554" cy="137793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CBA997-3C2E-4A13-9237-F9E9FA43269C}"/>
                </a:ext>
              </a:extLst>
            </p:cNvPr>
            <p:cNvSpPr/>
            <p:nvPr/>
          </p:nvSpPr>
          <p:spPr>
            <a:xfrm>
              <a:off x="955509" y="1902377"/>
              <a:ext cx="5748728" cy="1377930"/>
            </a:xfrm>
            <a:custGeom>
              <a:avLst/>
              <a:gdLst>
                <a:gd name="connsiteX0" fmla="*/ 0 w 5748728"/>
                <a:gd name="connsiteY0" fmla="*/ 229660 h 1377930"/>
                <a:gd name="connsiteX1" fmla="*/ 229660 w 5748728"/>
                <a:gd name="connsiteY1" fmla="*/ 0 h 1377930"/>
                <a:gd name="connsiteX2" fmla="*/ 658690 w 5748728"/>
                <a:gd name="connsiteY2" fmla="*/ 0 h 1377930"/>
                <a:gd name="connsiteX3" fmla="*/ 1299296 w 5748728"/>
                <a:gd name="connsiteY3" fmla="*/ 0 h 1377930"/>
                <a:gd name="connsiteX4" fmla="*/ 1728326 w 5748728"/>
                <a:gd name="connsiteY4" fmla="*/ 0 h 1377930"/>
                <a:gd name="connsiteX5" fmla="*/ 2368932 w 5748728"/>
                <a:gd name="connsiteY5" fmla="*/ 0 h 1377930"/>
                <a:gd name="connsiteX6" fmla="*/ 2956644 w 5748728"/>
                <a:gd name="connsiteY6" fmla="*/ 0 h 1377930"/>
                <a:gd name="connsiteX7" fmla="*/ 3597250 w 5748728"/>
                <a:gd name="connsiteY7" fmla="*/ 0 h 1377930"/>
                <a:gd name="connsiteX8" fmla="*/ 4026280 w 5748728"/>
                <a:gd name="connsiteY8" fmla="*/ 0 h 1377930"/>
                <a:gd name="connsiteX9" fmla="*/ 4719780 w 5748728"/>
                <a:gd name="connsiteY9" fmla="*/ 0 h 1377930"/>
                <a:gd name="connsiteX10" fmla="*/ 5519068 w 5748728"/>
                <a:gd name="connsiteY10" fmla="*/ 0 h 1377930"/>
                <a:gd name="connsiteX11" fmla="*/ 5748728 w 5748728"/>
                <a:gd name="connsiteY11" fmla="*/ 229660 h 1377930"/>
                <a:gd name="connsiteX12" fmla="*/ 5748728 w 5748728"/>
                <a:gd name="connsiteY12" fmla="*/ 688965 h 1377930"/>
                <a:gd name="connsiteX13" fmla="*/ 5748728 w 5748728"/>
                <a:gd name="connsiteY13" fmla="*/ 1148270 h 1377930"/>
                <a:gd name="connsiteX14" fmla="*/ 5519068 w 5748728"/>
                <a:gd name="connsiteY14" fmla="*/ 1377930 h 1377930"/>
                <a:gd name="connsiteX15" fmla="*/ 4984250 w 5748728"/>
                <a:gd name="connsiteY15" fmla="*/ 1377930 h 1377930"/>
                <a:gd name="connsiteX16" fmla="*/ 4555220 w 5748728"/>
                <a:gd name="connsiteY16" fmla="*/ 1377930 h 1377930"/>
                <a:gd name="connsiteX17" fmla="*/ 3967508 w 5748728"/>
                <a:gd name="connsiteY17" fmla="*/ 1377930 h 1377930"/>
                <a:gd name="connsiteX18" fmla="*/ 3432690 w 5748728"/>
                <a:gd name="connsiteY18" fmla="*/ 1377930 h 1377930"/>
                <a:gd name="connsiteX19" fmla="*/ 2950767 w 5748728"/>
                <a:gd name="connsiteY19" fmla="*/ 1377930 h 1377930"/>
                <a:gd name="connsiteX20" fmla="*/ 2521737 w 5748728"/>
                <a:gd name="connsiteY20" fmla="*/ 1377930 h 1377930"/>
                <a:gd name="connsiteX21" fmla="*/ 1828237 w 5748728"/>
                <a:gd name="connsiteY21" fmla="*/ 1377930 h 1377930"/>
                <a:gd name="connsiteX22" fmla="*/ 1399207 w 5748728"/>
                <a:gd name="connsiteY22" fmla="*/ 1377930 h 1377930"/>
                <a:gd name="connsiteX23" fmla="*/ 917283 w 5748728"/>
                <a:gd name="connsiteY23" fmla="*/ 1377930 h 1377930"/>
                <a:gd name="connsiteX24" fmla="*/ 229660 w 5748728"/>
                <a:gd name="connsiteY24" fmla="*/ 1377930 h 1377930"/>
                <a:gd name="connsiteX25" fmla="*/ 0 w 5748728"/>
                <a:gd name="connsiteY25" fmla="*/ 1148270 h 1377930"/>
                <a:gd name="connsiteX26" fmla="*/ 0 w 5748728"/>
                <a:gd name="connsiteY26" fmla="*/ 679779 h 1377930"/>
                <a:gd name="connsiteX27" fmla="*/ 0 w 5748728"/>
                <a:gd name="connsiteY27" fmla="*/ 229660 h 137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48728" h="1377930" fill="none" extrusionOk="0">
                  <a:moveTo>
                    <a:pt x="0" y="229660"/>
                  </a:moveTo>
                  <a:cubicBezTo>
                    <a:pt x="-7171" y="101018"/>
                    <a:pt x="134718" y="2427"/>
                    <a:pt x="229660" y="0"/>
                  </a:cubicBezTo>
                  <a:cubicBezTo>
                    <a:pt x="359398" y="-27147"/>
                    <a:pt x="468001" y="12168"/>
                    <a:pt x="658690" y="0"/>
                  </a:cubicBezTo>
                  <a:cubicBezTo>
                    <a:pt x="849379" y="-12168"/>
                    <a:pt x="1133472" y="738"/>
                    <a:pt x="1299296" y="0"/>
                  </a:cubicBezTo>
                  <a:cubicBezTo>
                    <a:pt x="1465120" y="-738"/>
                    <a:pt x="1631548" y="27142"/>
                    <a:pt x="1728326" y="0"/>
                  </a:cubicBezTo>
                  <a:cubicBezTo>
                    <a:pt x="1825104" y="-27142"/>
                    <a:pt x="2158551" y="63805"/>
                    <a:pt x="2368932" y="0"/>
                  </a:cubicBezTo>
                  <a:cubicBezTo>
                    <a:pt x="2579313" y="-63805"/>
                    <a:pt x="2808638" y="51798"/>
                    <a:pt x="2956644" y="0"/>
                  </a:cubicBezTo>
                  <a:cubicBezTo>
                    <a:pt x="3104650" y="-51798"/>
                    <a:pt x="3360978" y="54770"/>
                    <a:pt x="3597250" y="0"/>
                  </a:cubicBezTo>
                  <a:cubicBezTo>
                    <a:pt x="3833522" y="-54770"/>
                    <a:pt x="3889530" y="51249"/>
                    <a:pt x="4026280" y="0"/>
                  </a:cubicBezTo>
                  <a:cubicBezTo>
                    <a:pt x="4163030" y="-51249"/>
                    <a:pt x="4561206" y="22016"/>
                    <a:pt x="4719780" y="0"/>
                  </a:cubicBezTo>
                  <a:cubicBezTo>
                    <a:pt x="4878354" y="-22016"/>
                    <a:pt x="5158800" y="59168"/>
                    <a:pt x="5519068" y="0"/>
                  </a:cubicBezTo>
                  <a:cubicBezTo>
                    <a:pt x="5641910" y="-2278"/>
                    <a:pt x="5750903" y="105047"/>
                    <a:pt x="5748728" y="229660"/>
                  </a:cubicBezTo>
                  <a:cubicBezTo>
                    <a:pt x="5751264" y="367018"/>
                    <a:pt x="5725723" y="522622"/>
                    <a:pt x="5748728" y="688965"/>
                  </a:cubicBezTo>
                  <a:cubicBezTo>
                    <a:pt x="5771733" y="855308"/>
                    <a:pt x="5695137" y="948288"/>
                    <a:pt x="5748728" y="1148270"/>
                  </a:cubicBezTo>
                  <a:cubicBezTo>
                    <a:pt x="5763748" y="1299108"/>
                    <a:pt x="5671220" y="1392483"/>
                    <a:pt x="5519068" y="1377930"/>
                  </a:cubicBezTo>
                  <a:cubicBezTo>
                    <a:pt x="5271330" y="1429979"/>
                    <a:pt x="5096597" y="1356169"/>
                    <a:pt x="4984250" y="1377930"/>
                  </a:cubicBezTo>
                  <a:cubicBezTo>
                    <a:pt x="4871903" y="1399691"/>
                    <a:pt x="4724675" y="1364049"/>
                    <a:pt x="4555220" y="1377930"/>
                  </a:cubicBezTo>
                  <a:cubicBezTo>
                    <a:pt x="4385765" y="1391811"/>
                    <a:pt x="4175119" y="1359815"/>
                    <a:pt x="3967508" y="1377930"/>
                  </a:cubicBezTo>
                  <a:cubicBezTo>
                    <a:pt x="3759897" y="1396045"/>
                    <a:pt x="3641537" y="1369725"/>
                    <a:pt x="3432690" y="1377930"/>
                  </a:cubicBezTo>
                  <a:cubicBezTo>
                    <a:pt x="3223843" y="1386135"/>
                    <a:pt x="3188312" y="1361241"/>
                    <a:pt x="2950767" y="1377930"/>
                  </a:cubicBezTo>
                  <a:cubicBezTo>
                    <a:pt x="2713222" y="1394619"/>
                    <a:pt x="2637121" y="1367023"/>
                    <a:pt x="2521737" y="1377930"/>
                  </a:cubicBezTo>
                  <a:cubicBezTo>
                    <a:pt x="2406353" y="1388837"/>
                    <a:pt x="2084531" y="1334385"/>
                    <a:pt x="1828237" y="1377930"/>
                  </a:cubicBezTo>
                  <a:cubicBezTo>
                    <a:pt x="1571943" y="1421475"/>
                    <a:pt x="1513656" y="1359346"/>
                    <a:pt x="1399207" y="1377930"/>
                  </a:cubicBezTo>
                  <a:cubicBezTo>
                    <a:pt x="1284758" y="1396514"/>
                    <a:pt x="1098165" y="1338273"/>
                    <a:pt x="917283" y="1377930"/>
                  </a:cubicBezTo>
                  <a:cubicBezTo>
                    <a:pt x="736401" y="1417587"/>
                    <a:pt x="548724" y="1352327"/>
                    <a:pt x="229660" y="1377930"/>
                  </a:cubicBezTo>
                  <a:cubicBezTo>
                    <a:pt x="93417" y="1373340"/>
                    <a:pt x="-1233" y="1308078"/>
                    <a:pt x="0" y="1148270"/>
                  </a:cubicBezTo>
                  <a:cubicBezTo>
                    <a:pt x="-13057" y="944613"/>
                    <a:pt x="31354" y="884688"/>
                    <a:pt x="0" y="679779"/>
                  </a:cubicBezTo>
                  <a:cubicBezTo>
                    <a:pt x="-31354" y="474870"/>
                    <a:pt x="49213" y="383118"/>
                    <a:pt x="0" y="229660"/>
                  </a:cubicBezTo>
                  <a:close/>
                </a:path>
                <a:path w="5748728" h="1377930" stroke="0" extrusionOk="0">
                  <a:moveTo>
                    <a:pt x="0" y="229660"/>
                  </a:moveTo>
                  <a:cubicBezTo>
                    <a:pt x="16747" y="110211"/>
                    <a:pt x="104542" y="-10638"/>
                    <a:pt x="229660" y="0"/>
                  </a:cubicBezTo>
                  <a:cubicBezTo>
                    <a:pt x="435585" y="-26673"/>
                    <a:pt x="457767" y="5925"/>
                    <a:pt x="658690" y="0"/>
                  </a:cubicBezTo>
                  <a:cubicBezTo>
                    <a:pt x="859613" y="-5925"/>
                    <a:pt x="1160864" y="59799"/>
                    <a:pt x="1299296" y="0"/>
                  </a:cubicBezTo>
                  <a:cubicBezTo>
                    <a:pt x="1437728" y="-59799"/>
                    <a:pt x="1764428" y="810"/>
                    <a:pt x="1939902" y="0"/>
                  </a:cubicBezTo>
                  <a:cubicBezTo>
                    <a:pt x="2115376" y="-810"/>
                    <a:pt x="2248048" y="33066"/>
                    <a:pt x="2474720" y="0"/>
                  </a:cubicBezTo>
                  <a:cubicBezTo>
                    <a:pt x="2701392" y="-33066"/>
                    <a:pt x="3026848" y="7154"/>
                    <a:pt x="3168220" y="0"/>
                  </a:cubicBezTo>
                  <a:cubicBezTo>
                    <a:pt x="3309592" y="-7154"/>
                    <a:pt x="3609659" y="18268"/>
                    <a:pt x="3755932" y="0"/>
                  </a:cubicBezTo>
                  <a:cubicBezTo>
                    <a:pt x="3902205" y="-18268"/>
                    <a:pt x="4114113" y="42053"/>
                    <a:pt x="4449432" y="0"/>
                  </a:cubicBezTo>
                  <a:cubicBezTo>
                    <a:pt x="4784751" y="-42053"/>
                    <a:pt x="4702507" y="26156"/>
                    <a:pt x="4931356" y="0"/>
                  </a:cubicBezTo>
                  <a:cubicBezTo>
                    <a:pt x="5160205" y="-26156"/>
                    <a:pt x="5366133" y="64918"/>
                    <a:pt x="5519068" y="0"/>
                  </a:cubicBezTo>
                  <a:cubicBezTo>
                    <a:pt x="5623729" y="-1399"/>
                    <a:pt x="5755264" y="103055"/>
                    <a:pt x="5748728" y="229660"/>
                  </a:cubicBezTo>
                  <a:cubicBezTo>
                    <a:pt x="5768692" y="335110"/>
                    <a:pt x="5707590" y="498655"/>
                    <a:pt x="5748728" y="661407"/>
                  </a:cubicBezTo>
                  <a:cubicBezTo>
                    <a:pt x="5789866" y="824159"/>
                    <a:pt x="5704647" y="1017372"/>
                    <a:pt x="5748728" y="1148270"/>
                  </a:cubicBezTo>
                  <a:cubicBezTo>
                    <a:pt x="5761854" y="1288950"/>
                    <a:pt x="5661353" y="1380222"/>
                    <a:pt x="5519068" y="1377930"/>
                  </a:cubicBezTo>
                  <a:cubicBezTo>
                    <a:pt x="5258469" y="1438088"/>
                    <a:pt x="5138483" y="1370289"/>
                    <a:pt x="4984250" y="1377930"/>
                  </a:cubicBezTo>
                  <a:cubicBezTo>
                    <a:pt x="4830017" y="1385571"/>
                    <a:pt x="4706618" y="1333612"/>
                    <a:pt x="4555220" y="1377930"/>
                  </a:cubicBezTo>
                  <a:cubicBezTo>
                    <a:pt x="4403822" y="1422248"/>
                    <a:pt x="4176534" y="1337694"/>
                    <a:pt x="3861720" y="1377930"/>
                  </a:cubicBezTo>
                  <a:cubicBezTo>
                    <a:pt x="3546906" y="1418166"/>
                    <a:pt x="3450987" y="1323832"/>
                    <a:pt x="3326902" y="1377930"/>
                  </a:cubicBezTo>
                  <a:cubicBezTo>
                    <a:pt x="3202817" y="1432028"/>
                    <a:pt x="2910523" y="1325116"/>
                    <a:pt x="2739190" y="1377930"/>
                  </a:cubicBezTo>
                  <a:cubicBezTo>
                    <a:pt x="2567857" y="1430744"/>
                    <a:pt x="2297485" y="1371941"/>
                    <a:pt x="2098584" y="1377930"/>
                  </a:cubicBezTo>
                  <a:cubicBezTo>
                    <a:pt x="1899683" y="1383919"/>
                    <a:pt x="1787436" y="1364541"/>
                    <a:pt x="1616660" y="1377930"/>
                  </a:cubicBezTo>
                  <a:cubicBezTo>
                    <a:pt x="1445884" y="1391319"/>
                    <a:pt x="1212375" y="1358588"/>
                    <a:pt x="1028948" y="1377930"/>
                  </a:cubicBezTo>
                  <a:cubicBezTo>
                    <a:pt x="845521" y="1397272"/>
                    <a:pt x="419242" y="1295694"/>
                    <a:pt x="229660" y="1377930"/>
                  </a:cubicBezTo>
                  <a:cubicBezTo>
                    <a:pt x="94895" y="1397346"/>
                    <a:pt x="-20150" y="1262518"/>
                    <a:pt x="0" y="1148270"/>
                  </a:cubicBezTo>
                  <a:cubicBezTo>
                    <a:pt x="-25869" y="964102"/>
                    <a:pt x="33368" y="862818"/>
                    <a:pt x="0" y="716523"/>
                  </a:cubicBezTo>
                  <a:cubicBezTo>
                    <a:pt x="-33368" y="570228"/>
                    <a:pt x="23039" y="362791"/>
                    <a:pt x="0" y="22966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402815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78CE6D-4727-426A-873C-7F788DCECD87}"/>
                </a:ext>
              </a:extLst>
            </p:cNvPr>
            <p:cNvSpPr txBox="1"/>
            <p:nvPr/>
          </p:nvSpPr>
          <p:spPr>
            <a:xfrm>
              <a:off x="955508" y="2075218"/>
              <a:ext cx="60025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 err="1">
                  <a:latin typeface="SVN-Aaron Script" panose="02000505070000020002" pitchFamily="50" charset="-18"/>
                </a:rPr>
                <a:t>Mỗi</a:t>
              </a:r>
              <a:r>
                <a:rPr lang="en-US" sz="3000" dirty="0">
                  <a:latin typeface="SVN-Aaron Script" panose="02000505070000020002" pitchFamily="50" charset="-18"/>
                </a:rPr>
                <a:t> </a:t>
              </a:r>
              <a:r>
                <a:rPr lang="en-US" sz="3000" dirty="0" err="1">
                  <a:latin typeface="SVN-Aaron Script" panose="02000505070000020002" pitchFamily="50" charset="-18"/>
                </a:rPr>
                <a:t>hình</a:t>
              </a:r>
              <a:r>
                <a:rPr lang="en-US" sz="3000" dirty="0">
                  <a:latin typeface="SVN-Aaron Script" panose="02000505070000020002" pitchFamily="50" charset="-18"/>
                </a:rPr>
                <a:t> tam </a:t>
              </a:r>
              <a:r>
                <a:rPr lang="en-US" sz="3000" dirty="0" err="1">
                  <a:latin typeface="SVN-Aaron Script" panose="02000505070000020002" pitchFamily="50" charset="-18"/>
                </a:rPr>
                <a:t>giác</a:t>
              </a:r>
              <a:r>
                <a:rPr lang="en-US" sz="3000" dirty="0">
                  <a:latin typeface="SVN-Aaron Script" panose="02000505070000020002" pitchFamily="50" charset="-18"/>
                </a:rPr>
                <a:t> </a:t>
              </a:r>
              <a:r>
                <a:rPr lang="en-US" sz="3000" dirty="0" err="1">
                  <a:latin typeface="SVN-Aaron Script" panose="02000505070000020002" pitchFamily="50" charset="-18"/>
                </a:rPr>
                <a:t>có</a:t>
              </a:r>
              <a:r>
                <a:rPr lang="en-US" sz="3000" dirty="0">
                  <a:latin typeface="SVN-Aaron Script" panose="02000505070000020002" pitchFamily="50" charset="-18"/>
                </a:rPr>
                <a:t> </a:t>
              </a:r>
              <a:r>
                <a:rPr lang="en-US" sz="3000" dirty="0" err="1">
                  <a:latin typeface="SVN-Aaron Script" panose="02000505070000020002" pitchFamily="50" charset="-18"/>
                </a:rPr>
                <a:t>ba</a:t>
              </a:r>
              <a:r>
                <a:rPr lang="en-US" sz="3000" dirty="0">
                  <a:latin typeface="SVN-Aaron Script" panose="02000505070000020002" pitchFamily="50" charset="-18"/>
                </a:rPr>
                <a:t> </a:t>
              </a:r>
              <a:r>
                <a:rPr lang="en-US" sz="3000" dirty="0" err="1">
                  <a:latin typeface="SVN-Aaron Script" panose="02000505070000020002" pitchFamily="50" charset="-18"/>
                </a:rPr>
                <a:t>đường</a:t>
              </a:r>
              <a:r>
                <a:rPr lang="en-US" sz="3000" dirty="0">
                  <a:latin typeface="SVN-Aaron Script" panose="02000505070000020002" pitchFamily="50" charset="-18"/>
                </a:rPr>
                <a:t> </a:t>
              </a:r>
            </a:p>
            <a:p>
              <a:pPr algn="ctr"/>
              <a:r>
                <a:rPr lang="en-US" sz="3000" dirty="0" err="1">
                  <a:latin typeface="SVN-Aaron Script" panose="02000505070000020002" pitchFamily="50" charset="-18"/>
                </a:rPr>
                <a:t>cao</a:t>
              </a:r>
              <a:r>
                <a:rPr lang="en-US" sz="3000" dirty="0">
                  <a:latin typeface="SVN-Aaron Script" panose="02000505070000020002" pitchFamily="50" charset="-18"/>
                </a:rPr>
                <a:t> </a:t>
              </a:r>
              <a:r>
                <a:rPr lang="en-US" sz="3000" dirty="0" err="1">
                  <a:latin typeface="SVN-Aaron Script" panose="02000505070000020002" pitchFamily="50" charset="-18"/>
                </a:rPr>
                <a:t>tương</a:t>
              </a:r>
              <a:r>
                <a:rPr lang="en-US" sz="3000" dirty="0">
                  <a:latin typeface="SVN-Aaron Script" panose="02000505070000020002" pitchFamily="50" charset="-18"/>
                </a:rPr>
                <a:t> </a:t>
              </a:r>
              <a:r>
                <a:rPr lang="en-US" sz="3000" dirty="0" err="1">
                  <a:latin typeface="SVN-Aaron Script" panose="02000505070000020002" pitchFamily="50" charset="-18"/>
                </a:rPr>
                <a:t>ứng</a:t>
              </a:r>
              <a:r>
                <a:rPr lang="en-US" sz="3000" dirty="0">
                  <a:latin typeface="SVN-Aaron Script" panose="02000505070000020002" pitchFamily="50" charset="-18"/>
                </a:rPr>
                <a:t> </a:t>
              </a:r>
              <a:r>
                <a:rPr lang="en-US" sz="3000" dirty="0" err="1">
                  <a:latin typeface="SVN-Aaron Script" panose="02000505070000020002" pitchFamily="50" charset="-18"/>
                </a:rPr>
                <a:t>với</a:t>
              </a:r>
              <a:r>
                <a:rPr lang="en-US" sz="3000" dirty="0">
                  <a:latin typeface="SVN-Aaron Script" panose="02000505070000020002" pitchFamily="50" charset="-18"/>
                </a:rPr>
                <a:t> 3 </a:t>
              </a:r>
              <a:r>
                <a:rPr lang="en-US" sz="3000" dirty="0" err="1">
                  <a:latin typeface="SVN-Aaron Script" panose="02000505070000020002" pitchFamily="50" charset="-18"/>
                </a:rPr>
                <a:t>cạnh</a:t>
              </a:r>
              <a:r>
                <a:rPr lang="en-US" sz="3000" dirty="0">
                  <a:latin typeface="SVN-Aaron Script" panose="02000505070000020002" pitchFamily="50" charset="-18"/>
                </a:rPr>
                <a:t> </a:t>
              </a:r>
              <a:r>
                <a:rPr lang="en-US" sz="3000" dirty="0" err="1">
                  <a:latin typeface="SVN-Aaron Script" panose="02000505070000020002" pitchFamily="50" charset="-18"/>
                </a:rPr>
                <a:t>đáy</a:t>
              </a:r>
              <a:r>
                <a:rPr lang="en-US" sz="3000" dirty="0">
                  <a:latin typeface="SVN-Aaron Script" panose="02000505070000020002" pitchFamily="50" charset="-18"/>
                </a:rPr>
                <a:t>.</a:t>
              </a:r>
            </a:p>
          </p:txBody>
        </p:sp>
      </p:grpSp>
      <p:sp>
        <p:nvSpPr>
          <p:cNvPr id="39" name="Freeform 3">
            <a:extLst>
              <a:ext uri="{FF2B5EF4-FFF2-40B4-BE49-F238E27FC236}">
                <a16:creationId xmlns:a16="http://schemas.microsoft.com/office/drawing/2014/main" id="{72E31D51-7D38-4324-B380-390DF2229D42}"/>
              </a:ext>
            </a:extLst>
          </p:cNvPr>
          <p:cNvSpPr/>
          <p:nvPr/>
        </p:nvSpPr>
        <p:spPr>
          <a:xfrm>
            <a:off x="7397861" y="1560744"/>
            <a:ext cx="1261945" cy="1400168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5" y="0"/>
                </a:lnTo>
                <a:lnTo>
                  <a:pt x="26231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8612C07B-8405-40BB-A407-186E27FC56D2}"/>
              </a:ext>
            </a:extLst>
          </p:cNvPr>
          <p:cNvSpPr/>
          <p:nvPr/>
        </p:nvSpPr>
        <p:spPr>
          <a:xfrm>
            <a:off x="7115175" y="3215371"/>
            <a:ext cx="5060889" cy="3791651"/>
          </a:xfrm>
          <a:custGeom>
            <a:avLst/>
            <a:gdLst/>
            <a:ahLst/>
            <a:cxnLst/>
            <a:rect l="l" t="t" r="r" b="b"/>
            <a:pathLst>
              <a:path w="13408717" h="8229600">
                <a:moveTo>
                  <a:pt x="0" y="0"/>
                </a:moveTo>
                <a:lnTo>
                  <a:pt x="13408717" y="0"/>
                </a:lnTo>
                <a:lnTo>
                  <a:pt x="134087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603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BFBD3-5C4D-406F-86B2-532AC3B4A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70166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F3AF4-EEA0-4D77-8C43-E2965A2F37CC}"/>
              </a:ext>
            </a:extLst>
          </p:cNvPr>
          <p:cNvSpPr/>
          <p:nvPr/>
        </p:nvSpPr>
        <p:spPr>
          <a:xfrm>
            <a:off x="298982" y="236319"/>
            <a:ext cx="11594036" cy="6478805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1AA08E0B-9D45-478C-8237-25FA43DA5263}"/>
              </a:ext>
            </a:extLst>
          </p:cNvPr>
          <p:cNvSpPr/>
          <p:nvPr/>
        </p:nvSpPr>
        <p:spPr>
          <a:xfrm>
            <a:off x="763916" y="618655"/>
            <a:ext cx="855335" cy="981418"/>
          </a:xfrm>
          <a:custGeom>
            <a:avLst/>
            <a:gdLst/>
            <a:ahLst/>
            <a:cxnLst/>
            <a:rect l="l" t="t" r="r" b="b"/>
            <a:pathLst>
              <a:path w="3214687" h="4114800">
                <a:moveTo>
                  <a:pt x="0" y="0"/>
                </a:moveTo>
                <a:lnTo>
                  <a:pt x="3214688" y="0"/>
                </a:lnTo>
                <a:lnTo>
                  <a:pt x="3214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54208-A0E1-484C-94B4-40591ECB1A64}"/>
              </a:ext>
            </a:extLst>
          </p:cNvPr>
          <p:cNvSpPr txBox="1"/>
          <p:nvPr/>
        </p:nvSpPr>
        <p:spPr>
          <a:xfrm>
            <a:off x="1681163" y="656666"/>
            <a:ext cx="1014994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Nêu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tên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các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hình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nhọn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,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vuông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,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tù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,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đều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trong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các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hình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dưới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đây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8683B-D80F-4158-8B64-EC2BD57F8C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14" t="23013" r="76534"/>
          <a:stretch/>
        </p:blipFill>
        <p:spPr>
          <a:xfrm>
            <a:off x="530491" y="2627970"/>
            <a:ext cx="2425168" cy="1734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29DA49-3DB3-494B-AA20-4D4C8840D3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909" t="9412" r="53827"/>
          <a:stretch/>
        </p:blipFill>
        <p:spPr>
          <a:xfrm>
            <a:off x="3515164" y="2487241"/>
            <a:ext cx="2017660" cy="1916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9CAEB-B4C3-4097-9184-5D8AACA15E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623" t="12498" r="29922"/>
          <a:stretch/>
        </p:blipFill>
        <p:spPr>
          <a:xfrm>
            <a:off x="6451406" y="2487241"/>
            <a:ext cx="2156809" cy="1850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547180-90C6-47F6-B8EC-2316FC302E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818" t="9412" r="6601"/>
          <a:stretch/>
        </p:blipFill>
        <p:spPr>
          <a:xfrm>
            <a:off x="9351150" y="2458318"/>
            <a:ext cx="2405289" cy="19162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8DB71-4D18-476E-825C-D19D1B07D2FD}"/>
              </a:ext>
            </a:extLst>
          </p:cNvPr>
          <p:cNvGrpSpPr/>
          <p:nvPr/>
        </p:nvGrpSpPr>
        <p:grpSpPr>
          <a:xfrm>
            <a:off x="2393790" y="4773581"/>
            <a:ext cx="7315200" cy="1542561"/>
            <a:chOff x="2250915" y="4773581"/>
            <a:chExt cx="7315200" cy="154256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6C5919E-8601-49E3-8E19-EBE69E63E0A7}"/>
                </a:ext>
              </a:extLst>
            </p:cNvPr>
            <p:cNvSpPr/>
            <p:nvPr/>
          </p:nvSpPr>
          <p:spPr>
            <a:xfrm>
              <a:off x="2250915" y="4773581"/>
              <a:ext cx="7315200" cy="1542561"/>
            </a:xfrm>
            <a:custGeom>
              <a:avLst/>
              <a:gdLst/>
              <a:ahLst/>
              <a:cxnLst/>
              <a:rect l="l" t="t" r="r" b="b"/>
              <a:pathLst>
                <a:path w="7315200" h="2071116">
                  <a:moveTo>
                    <a:pt x="0" y="0"/>
                  </a:moveTo>
                  <a:lnTo>
                    <a:pt x="7315200" y="0"/>
                  </a:lnTo>
                  <a:lnTo>
                    <a:pt x="7315200" y="2071116"/>
                  </a:lnTo>
                  <a:lnTo>
                    <a:pt x="0" y="2071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09D69F-5C09-4079-B4F5-DFFE47645811}"/>
                </a:ext>
              </a:extLst>
            </p:cNvPr>
            <p:cNvSpPr txBox="1"/>
            <p:nvPr/>
          </p:nvSpPr>
          <p:spPr>
            <a:xfrm>
              <a:off x="3195859" y="5007544"/>
              <a:ext cx="6097088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Như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thế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nào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 tam </a:t>
              </a:r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nhọn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, tam </a:t>
              </a:r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vuông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, tam </a:t>
              </a:r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tù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, tam </a:t>
              </a:r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UTM Silk Script" panose="02040603050506020204" pitchFamily="18" charset="0"/>
                </a:rPr>
                <a:t>đều</a:t>
              </a:r>
              <a:r>
                <a:rPr lang="en-US" sz="3500" b="1" dirty="0">
                  <a:solidFill>
                    <a:srgbClr val="FF0000"/>
                  </a:solidFill>
                  <a:latin typeface="UTM Silk Script" panose="02040603050506020204" pitchFamily="18" charset="0"/>
                </a:rPr>
                <a:t>?</a:t>
              </a:r>
              <a:endParaRPr lang="en-US" sz="3500" dirty="0">
                <a:solidFill>
                  <a:srgbClr val="FF0000"/>
                </a:solidFill>
                <a:latin typeface="UTM Silk Script" panose="02040603050506020204" pitchFamily="18" charset="0"/>
              </a:endParaRPr>
            </a:p>
          </p:txBody>
        </p:sp>
      </p:grpSp>
      <p:sp>
        <p:nvSpPr>
          <p:cNvPr id="14" name="Freeform 3">
            <a:extLst>
              <a:ext uri="{FF2B5EF4-FFF2-40B4-BE49-F238E27FC236}">
                <a16:creationId xmlns:a16="http://schemas.microsoft.com/office/drawing/2014/main" id="{3A21D317-94FF-47F7-8DE2-753A8846D662}"/>
              </a:ext>
            </a:extLst>
          </p:cNvPr>
          <p:cNvSpPr/>
          <p:nvPr/>
        </p:nvSpPr>
        <p:spPr>
          <a:xfrm>
            <a:off x="9420829" y="4493175"/>
            <a:ext cx="2623082" cy="2247365"/>
          </a:xfrm>
          <a:custGeom>
            <a:avLst/>
            <a:gdLst/>
            <a:ahLst/>
            <a:cxnLst/>
            <a:rect l="l" t="t" r="r" b="b"/>
            <a:pathLst>
              <a:path w="8743267" h="8229600">
                <a:moveTo>
                  <a:pt x="0" y="0"/>
                </a:moveTo>
                <a:lnTo>
                  <a:pt x="8743267" y="0"/>
                </a:lnTo>
                <a:lnTo>
                  <a:pt x="87432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3ED5B96-FABB-4F3E-8537-ED845C719106}"/>
              </a:ext>
            </a:extLst>
          </p:cNvPr>
          <p:cNvSpPr/>
          <p:nvPr/>
        </p:nvSpPr>
        <p:spPr>
          <a:xfrm>
            <a:off x="2803" y="4585942"/>
            <a:ext cx="2623082" cy="2247365"/>
          </a:xfrm>
          <a:custGeom>
            <a:avLst/>
            <a:gdLst/>
            <a:ahLst/>
            <a:cxnLst/>
            <a:rect l="l" t="t" r="r" b="b"/>
            <a:pathLst>
              <a:path w="8743267" h="8229600">
                <a:moveTo>
                  <a:pt x="0" y="0"/>
                </a:moveTo>
                <a:lnTo>
                  <a:pt x="8743267" y="0"/>
                </a:lnTo>
                <a:lnTo>
                  <a:pt x="87432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9710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BFBD3-5C4D-406F-86B2-532AC3B4A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70166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F3AF4-EEA0-4D77-8C43-E2965A2F37CC}"/>
              </a:ext>
            </a:extLst>
          </p:cNvPr>
          <p:cNvSpPr/>
          <p:nvPr/>
        </p:nvSpPr>
        <p:spPr>
          <a:xfrm>
            <a:off x="298982" y="236319"/>
            <a:ext cx="11594036" cy="6478805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8DB71-4D18-476E-825C-D19D1B07D2FD}"/>
              </a:ext>
            </a:extLst>
          </p:cNvPr>
          <p:cNvGrpSpPr/>
          <p:nvPr/>
        </p:nvGrpSpPr>
        <p:grpSpPr>
          <a:xfrm>
            <a:off x="935831" y="554007"/>
            <a:ext cx="10615612" cy="1398342"/>
            <a:chOff x="2250915" y="4773581"/>
            <a:chExt cx="6277249" cy="154256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6C5919E-8601-49E3-8E19-EBE69E63E0A7}"/>
                </a:ext>
              </a:extLst>
            </p:cNvPr>
            <p:cNvSpPr/>
            <p:nvPr/>
          </p:nvSpPr>
          <p:spPr>
            <a:xfrm>
              <a:off x="2250915" y="4773581"/>
              <a:ext cx="6277249" cy="1542561"/>
            </a:xfrm>
            <a:custGeom>
              <a:avLst/>
              <a:gdLst/>
              <a:ahLst/>
              <a:cxnLst/>
              <a:rect l="l" t="t" r="r" b="b"/>
              <a:pathLst>
                <a:path w="7315200" h="2071116">
                  <a:moveTo>
                    <a:pt x="0" y="0"/>
                  </a:moveTo>
                  <a:lnTo>
                    <a:pt x="7315200" y="0"/>
                  </a:lnTo>
                  <a:lnTo>
                    <a:pt x="7315200" y="2071116"/>
                  </a:lnTo>
                  <a:lnTo>
                    <a:pt x="0" y="2071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09D69F-5C09-4079-B4F5-DFFE47645811}"/>
                </a:ext>
              </a:extLst>
            </p:cNvPr>
            <p:cNvSpPr txBox="1"/>
            <p:nvPr/>
          </p:nvSpPr>
          <p:spPr>
            <a:xfrm>
              <a:off x="2753703" y="5065188"/>
              <a:ext cx="5390054" cy="780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có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một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góc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vuông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là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vuông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UTM Silk Script" panose="02040603050506020204" pitchFamily="18" charset="0"/>
                </a:rPr>
                <a:t>.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C59AE3-61F9-4BFA-9A7C-F8A546175D4D}"/>
              </a:ext>
            </a:extLst>
          </p:cNvPr>
          <p:cNvGrpSpPr/>
          <p:nvPr/>
        </p:nvGrpSpPr>
        <p:grpSpPr>
          <a:xfrm>
            <a:off x="1035929" y="2049432"/>
            <a:ext cx="10615612" cy="1398342"/>
            <a:chOff x="2250915" y="4773581"/>
            <a:chExt cx="6277249" cy="154256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57CE5C6-F562-4BF2-AB41-765CD3E15257}"/>
                </a:ext>
              </a:extLst>
            </p:cNvPr>
            <p:cNvSpPr/>
            <p:nvPr/>
          </p:nvSpPr>
          <p:spPr>
            <a:xfrm>
              <a:off x="2250915" y="4773581"/>
              <a:ext cx="6277249" cy="1542561"/>
            </a:xfrm>
            <a:custGeom>
              <a:avLst/>
              <a:gdLst/>
              <a:ahLst/>
              <a:cxnLst/>
              <a:rect l="l" t="t" r="r" b="b"/>
              <a:pathLst>
                <a:path w="7315200" h="2071116">
                  <a:moveTo>
                    <a:pt x="0" y="0"/>
                  </a:moveTo>
                  <a:lnTo>
                    <a:pt x="7315200" y="0"/>
                  </a:lnTo>
                  <a:lnTo>
                    <a:pt x="7315200" y="2071116"/>
                  </a:lnTo>
                  <a:lnTo>
                    <a:pt x="0" y="2071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8FA7C1-1E16-4725-9B26-592DF670E9A8}"/>
                </a:ext>
              </a:extLst>
            </p:cNvPr>
            <p:cNvSpPr txBox="1"/>
            <p:nvPr/>
          </p:nvSpPr>
          <p:spPr>
            <a:xfrm>
              <a:off x="2753703" y="5065188"/>
              <a:ext cx="5390054" cy="780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có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một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góc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tù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là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tù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</a:rPr>
                <a:t>.</a:t>
              </a:r>
              <a:endParaRPr lang="en-US" sz="4000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342F4C-3D72-4E39-848A-36FEB1B9D316}"/>
              </a:ext>
            </a:extLst>
          </p:cNvPr>
          <p:cNvGrpSpPr/>
          <p:nvPr/>
        </p:nvGrpSpPr>
        <p:grpSpPr>
          <a:xfrm>
            <a:off x="935831" y="3694545"/>
            <a:ext cx="10615612" cy="1398342"/>
            <a:chOff x="2250915" y="4773581"/>
            <a:chExt cx="6277249" cy="154256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E2809A9-5DD7-41C6-A65A-08EF37095762}"/>
                </a:ext>
              </a:extLst>
            </p:cNvPr>
            <p:cNvSpPr/>
            <p:nvPr/>
          </p:nvSpPr>
          <p:spPr>
            <a:xfrm>
              <a:off x="2250915" y="4773581"/>
              <a:ext cx="6277249" cy="1542561"/>
            </a:xfrm>
            <a:custGeom>
              <a:avLst/>
              <a:gdLst/>
              <a:ahLst/>
              <a:cxnLst/>
              <a:rect l="l" t="t" r="r" b="b"/>
              <a:pathLst>
                <a:path w="7315200" h="2071116">
                  <a:moveTo>
                    <a:pt x="0" y="0"/>
                  </a:moveTo>
                  <a:lnTo>
                    <a:pt x="7315200" y="0"/>
                  </a:lnTo>
                  <a:lnTo>
                    <a:pt x="7315200" y="2071116"/>
                  </a:lnTo>
                  <a:lnTo>
                    <a:pt x="0" y="2071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3CBEB6-DCD5-4E5C-AFB4-34FFB62F7A4B}"/>
                </a:ext>
              </a:extLst>
            </p:cNvPr>
            <p:cNvSpPr txBox="1"/>
            <p:nvPr/>
          </p:nvSpPr>
          <p:spPr>
            <a:xfrm>
              <a:off x="2753703" y="5065188"/>
              <a:ext cx="5390054" cy="780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UTM Silk Script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002060"/>
                  </a:solidFill>
                  <a:latin typeface="UTM Silk Script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002060"/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00206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Silk Script" panose="02040603050506020204" pitchFamily="18" charset="0"/>
                </a:rPr>
                <a:t>có</a:t>
              </a:r>
              <a:r>
                <a:rPr lang="en-US" sz="4000" b="1" dirty="0">
                  <a:solidFill>
                    <a:srgbClr val="00206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Silk Script" panose="02040603050506020204" pitchFamily="18" charset="0"/>
                </a:rPr>
                <a:t>một</a:t>
              </a:r>
              <a:r>
                <a:rPr lang="en-US" sz="4000" b="1" dirty="0">
                  <a:solidFill>
                    <a:srgbClr val="00206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Silk Script" panose="02040603050506020204" pitchFamily="18" charset="0"/>
                </a:rPr>
                <a:t>góc</a:t>
              </a:r>
              <a:r>
                <a:rPr lang="en-US" sz="4000" b="1" dirty="0">
                  <a:solidFill>
                    <a:srgbClr val="00206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Silk Script" panose="02040603050506020204" pitchFamily="18" charset="0"/>
                </a:rPr>
                <a:t>nhọn</a:t>
              </a:r>
              <a:r>
                <a:rPr lang="en-US" sz="4000" b="1" dirty="0">
                  <a:solidFill>
                    <a:srgbClr val="00206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Silk Script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002060"/>
                  </a:solidFill>
                  <a:latin typeface="UTM Silk Script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002060"/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002060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Silk Script" panose="02040603050506020204" pitchFamily="18" charset="0"/>
                </a:rPr>
                <a:t>nhọn</a:t>
              </a:r>
              <a:r>
                <a:rPr lang="en-US" sz="4000" b="1" dirty="0">
                  <a:solidFill>
                    <a:srgbClr val="002060"/>
                  </a:solidFill>
                  <a:latin typeface="UTM Silk Script" panose="02040603050506020204" pitchFamily="18" charset="0"/>
                </a:rPr>
                <a:t>.</a:t>
              </a:r>
              <a:endParaRPr lang="en-US" sz="4000" dirty="0">
                <a:solidFill>
                  <a:srgbClr val="002060"/>
                </a:solidFill>
                <a:latin typeface="UTM Silk Script" panose="0204060305050602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593646-DCD3-4A15-9EF0-A4FF5F9A5BD8}"/>
              </a:ext>
            </a:extLst>
          </p:cNvPr>
          <p:cNvGrpSpPr/>
          <p:nvPr/>
        </p:nvGrpSpPr>
        <p:grpSpPr>
          <a:xfrm>
            <a:off x="1035929" y="5176186"/>
            <a:ext cx="10615612" cy="1398342"/>
            <a:chOff x="2250915" y="4773581"/>
            <a:chExt cx="6277249" cy="154256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A7400B2-9105-4F5B-A403-2D5B98A1ED6B}"/>
                </a:ext>
              </a:extLst>
            </p:cNvPr>
            <p:cNvSpPr/>
            <p:nvPr/>
          </p:nvSpPr>
          <p:spPr>
            <a:xfrm>
              <a:off x="2250915" y="4773581"/>
              <a:ext cx="6277249" cy="1542561"/>
            </a:xfrm>
            <a:custGeom>
              <a:avLst/>
              <a:gdLst/>
              <a:ahLst/>
              <a:cxnLst/>
              <a:rect l="l" t="t" r="r" b="b"/>
              <a:pathLst>
                <a:path w="7315200" h="2071116">
                  <a:moveTo>
                    <a:pt x="0" y="0"/>
                  </a:moveTo>
                  <a:lnTo>
                    <a:pt x="7315200" y="0"/>
                  </a:lnTo>
                  <a:lnTo>
                    <a:pt x="7315200" y="2071116"/>
                  </a:lnTo>
                  <a:lnTo>
                    <a:pt x="0" y="2071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E89BC6E-F659-4FE5-BF61-DBB2F25556A3}"/>
                </a:ext>
              </a:extLst>
            </p:cNvPr>
            <p:cNvSpPr txBox="1"/>
            <p:nvPr/>
          </p:nvSpPr>
          <p:spPr>
            <a:xfrm>
              <a:off x="2753703" y="5065188"/>
              <a:ext cx="5390054" cy="780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6600CC"/>
                  </a:solidFill>
                  <a:latin typeface="UTM Silk Script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6600CC"/>
                  </a:solidFill>
                  <a:latin typeface="UTM Silk Script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6600CC"/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6600CC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6600CC"/>
                  </a:solidFill>
                  <a:latin typeface="UTM Silk Script" panose="02040603050506020204" pitchFamily="18" charset="0"/>
                </a:rPr>
                <a:t>có</a:t>
              </a:r>
              <a:r>
                <a:rPr lang="en-US" sz="4000" b="1" dirty="0">
                  <a:solidFill>
                    <a:srgbClr val="6600CC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6600CC"/>
                  </a:solidFill>
                  <a:latin typeface="UTM Silk Script" panose="02040603050506020204" pitchFamily="18" charset="0"/>
                </a:rPr>
                <a:t>ba</a:t>
              </a:r>
              <a:r>
                <a:rPr lang="en-US" sz="4000" b="1" dirty="0">
                  <a:solidFill>
                    <a:srgbClr val="6600CC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6600CC"/>
                  </a:solidFill>
                  <a:latin typeface="UTM Silk Script" panose="02040603050506020204" pitchFamily="18" charset="0"/>
                </a:rPr>
                <a:t>góc</a:t>
              </a:r>
              <a:r>
                <a:rPr lang="en-US" sz="4000" b="1" dirty="0">
                  <a:solidFill>
                    <a:srgbClr val="6600CC"/>
                  </a:solidFill>
                  <a:latin typeface="UTM Silk Script" panose="02040603050506020204" pitchFamily="18" charset="0"/>
                </a:rPr>
                <a:t> 60</a:t>
              </a:r>
              <a:r>
                <a:rPr lang="vi-VN" sz="4000" b="1" dirty="0">
                  <a:solidFill>
                    <a:srgbClr val="6600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r>
                <a:rPr lang="en-US" sz="4000" b="1" dirty="0">
                  <a:solidFill>
                    <a:srgbClr val="6600CC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6600CC"/>
                  </a:solidFill>
                  <a:latin typeface="UTM Silk Script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6600CC"/>
                  </a:solidFill>
                  <a:latin typeface="UTM Silk Script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6600CC"/>
                  </a:solidFill>
                  <a:latin typeface="UTM Silk Script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6600CC"/>
                  </a:solidFill>
                  <a:latin typeface="UTM Silk Script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6600CC"/>
                  </a:solidFill>
                  <a:latin typeface="UTM Silk Script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6600CC"/>
                  </a:solidFill>
                  <a:latin typeface="UTM Silk Script" panose="02040603050506020204" pitchFamily="18" charset="0"/>
                </a:rPr>
                <a:t>.</a:t>
              </a:r>
              <a:endParaRPr lang="en-US" sz="4000" dirty="0">
                <a:solidFill>
                  <a:srgbClr val="6600CC"/>
                </a:solidFill>
                <a:latin typeface="UTM Silk Script" panose="02040603050506020204" pitchFamily="18" charset="0"/>
              </a:endParaRPr>
            </a:p>
          </p:txBody>
        </p:sp>
      </p:grpSp>
      <p:sp>
        <p:nvSpPr>
          <p:cNvPr id="26" name="Freeform 8">
            <a:extLst>
              <a:ext uri="{FF2B5EF4-FFF2-40B4-BE49-F238E27FC236}">
                <a16:creationId xmlns:a16="http://schemas.microsoft.com/office/drawing/2014/main" id="{66E6543C-89BA-4569-9B50-46D7C90D47C2}"/>
              </a:ext>
            </a:extLst>
          </p:cNvPr>
          <p:cNvSpPr/>
          <p:nvPr/>
        </p:nvSpPr>
        <p:spPr>
          <a:xfrm rot="20307412">
            <a:off x="931696" y="548684"/>
            <a:ext cx="1294259" cy="1331953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9" y="0"/>
                </a:lnTo>
                <a:lnTo>
                  <a:pt x="4702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6B472AD9-4B4E-4EA3-A779-5194D0A47946}"/>
              </a:ext>
            </a:extLst>
          </p:cNvPr>
          <p:cNvSpPr/>
          <p:nvPr/>
        </p:nvSpPr>
        <p:spPr>
          <a:xfrm rot="1549508">
            <a:off x="10155886" y="2100819"/>
            <a:ext cx="1294259" cy="1331953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9" y="0"/>
                </a:lnTo>
                <a:lnTo>
                  <a:pt x="4702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FE02FA09-0E6F-4C33-8E51-90AC76BCEB0C}"/>
              </a:ext>
            </a:extLst>
          </p:cNvPr>
          <p:cNvSpPr/>
          <p:nvPr/>
        </p:nvSpPr>
        <p:spPr>
          <a:xfrm rot="20307412">
            <a:off x="1093391" y="3612137"/>
            <a:ext cx="1294259" cy="1331953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9" y="0"/>
                </a:lnTo>
                <a:lnTo>
                  <a:pt x="4702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FF688185-4D12-427A-A445-C1F3523AD48A}"/>
              </a:ext>
            </a:extLst>
          </p:cNvPr>
          <p:cNvSpPr/>
          <p:nvPr/>
        </p:nvSpPr>
        <p:spPr>
          <a:xfrm rot="1549508">
            <a:off x="10281287" y="5187170"/>
            <a:ext cx="1294259" cy="1331953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9" y="0"/>
                </a:lnTo>
                <a:lnTo>
                  <a:pt x="4702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6368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BFBD3-5C4D-406F-86B2-532AC3B4A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70166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F3AF4-EEA0-4D77-8C43-E2965A2F37CC}"/>
              </a:ext>
            </a:extLst>
          </p:cNvPr>
          <p:cNvSpPr/>
          <p:nvPr/>
        </p:nvSpPr>
        <p:spPr>
          <a:xfrm>
            <a:off x="298982" y="236319"/>
            <a:ext cx="11594036" cy="6478805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1AA08E0B-9D45-478C-8237-25FA43DA5263}"/>
              </a:ext>
            </a:extLst>
          </p:cNvPr>
          <p:cNvSpPr/>
          <p:nvPr/>
        </p:nvSpPr>
        <p:spPr>
          <a:xfrm>
            <a:off x="763916" y="618655"/>
            <a:ext cx="855335" cy="981418"/>
          </a:xfrm>
          <a:custGeom>
            <a:avLst/>
            <a:gdLst/>
            <a:ahLst/>
            <a:cxnLst/>
            <a:rect l="l" t="t" r="r" b="b"/>
            <a:pathLst>
              <a:path w="3214687" h="4114800">
                <a:moveTo>
                  <a:pt x="0" y="0"/>
                </a:moveTo>
                <a:lnTo>
                  <a:pt x="3214688" y="0"/>
                </a:lnTo>
                <a:lnTo>
                  <a:pt x="3214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54208-A0E1-484C-94B4-40591ECB1A64}"/>
              </a:ext>
            </a:extLst>
          </p:cNvPr>
          <p:cNvSpPr txBox="1"/>
          <p:nvPr/>
        </p:nvSpPr>
        <p:spPr>
          <a:xfrm>
            <a:off x="1681163" y="656666"/>
            <a:ext cx="1014994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Nêu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tên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các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hình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nhọn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,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vuông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,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tù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,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đều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trong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các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hình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dưới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đây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8683B-D80F-4158-8B64-EC2BD57F8C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14" t="23013" r="76534"/>
          <a:stretch/>
        </p:blipFill>
        <p:spPr>
          <a:xfrm>
            <a:off x="530491" y="2627970"/>
            <a:ext cx="2425168" cy="1734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29DA49-3DB3-494B-AA20-4D4C8840D3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909" t="9412" r="53827"/>
          <a:stretch/>
        </p:blipFill>
        <p:spPr>
          <a:xfrm>
            <a:off x="3515164" y="2487241"/>
            <a:ext cx="2017660" cy="1916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9CAEB-B4C3-4097-9184-5D8AACA15E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623" t="12498" r="29922"/>
          <a:stretch/>
        </p:blipFill>
        <p:spPr>
          <a:xfrm>
            <a:off x="6451406" y="2487241"/>
            <a:ext cx="2156809" cy="1850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547180-90C6-47F6-B8EC-2316FC302E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818" t="9412" r="6601"/>
          <a:stretch/>
        </p:blipFill>
        <p:spPr>
          <a:xfrm>
            <a:off x="9351150" y="2458318"/>
            <a:ext cx="2405289" cy="1916282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678FE1A1-4CCF-43DC-B94D-CB4851202DB7}"/>
              </a:ext>
            </a:extLst>
          </p:cNvPr>
          <p:cNvSpPr/>
          <p:nvPr/>
        </p:nvSpPr>
        <p:spPr>
          <a:xfrm>
            <a:off x="2051823" y="4301624"/>
            <a:ext cx="2557971" cy="2413500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100261-C6F5-4702-9343-D548B2258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99" y="4968222"/>
            <a:ext cx="7650554" cy="18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88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BFBD3-5C4D-406F-86B2-532AC3B4A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70166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F3AF4-EEA0-4D77-8C43-E2965A2F37CC}"/>
              </a:ext>
            </a:extLst>
          </p:cNvPr>
          <p:cNvSpPr/>
          <p:nvPr/>
        </p:nvSpPr>
        <p:spPr>
          <a:xfrm>
            <a:off x="298982" y="236319"/>
            <a:ext cx="11594036" cy="6478805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1AA08E0B-9D45-478C-8237-25FA43DA5263}"/>
              </a:ext>
            </a:extLst>
          </p:cNvPr>
          <p:cNvSpPr/>
          <p:nvPr/>
        </p:nvSpPr>
        <p:spPr>
          <a:xfrm>
            <a:off x="763916" y="618655"/>
            <a:ext cx="855335" cy="981418"/>
          </a:xfrm>
          <a:custGeom>
            <a:avLst/>
            <a:gdLst/>
            <a:ahLst/>
            <a:cxnLst/>
            <a:rect l="l" t="t" r="r" b="b"/>
            <a:pathLst>
              <a:path w="3214687" h="4114800">
                <a:moveTo>
                  <a:pt x="0" y="0"/>
                </a:moveTo>
                <a:lnTo>
                  <a:pt x="3214688" y="0"/>
                </a:lnTo>
                <a:lnTo>
                  <a:pt x="3214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54208-A0E1-484C-94B4-40591ECB1A64}"/>
              </a:ext>
            </a:extLst>
          </p:cNvPr>
          <p:cNvSpPr txBox="1"/>
          <p:nvPr/>
        </p:nvSpPr>
        <p:spPr>
          <a:xfrm>
            <a:off x="1681163" y="656666"/>
            <a:ext cx="1014994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Nêu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tên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các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hình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nhọn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,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vuông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,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tù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,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đều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trong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các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hình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dưới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đây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essert Menu Script" panose="00000500000000000000" pitchFamily="2" charset="0"/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6D2E2DD-66C0-4C85-A3A4-E7996725A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55" y="2471398"/>
            <a:ext cx="11199851" cy="1915764"/>
          </a:xfrm>
          <a:prstGeom prst="rect">
            <a:avLst/>
          </a:prstGeom>
        </p:spPr>
      </p:pic>
      <p:grpSp>
        <p:nvGrpSpPr>
          <p:cNvPr id="41" name="Group 104">
            <a:extLst>
              <a:ext uri="{FF2B5EF4-FFF2-40B4-BE49-F238E27FC236}">
                <a16:creationId xmlns:a16="http://schemas.microsoft.com/office/drawing/2014/main" id="{B4DA09F0-0DED-4318-998C-2F8A54FE4BA6}"/>
              </a:ext>
            </a:extLst>
          </p:cNvPr>
          <p:cNvGrpSpPr>
            <a:grpSpLocks/>
          </p:cNvGrpSpPr>
          <p:nvPr/>
        </p:nvGrpSpPr>
        <p:grpSpPr bwMode="auto">
          <a:xfrm rot="13511726" flipH="1">
            <a:off x="1751024" y="3530135"/>
            <a:ext cx="617740" cy="676817"/>
            <a:chOff x="3792" y="3264"/>
            <a:chExt cx="384" cy="672"/>
          </a:xfrm>
        </p:grpSpPr>
        <p:sp>
          <p:nvSpPr>
            <p:cNvPr id="42" name="AutoShape 105">
              <a:extLst>
                <a:ext uri="{FF2B5EF4-FFF2-40B4-BE49-F238E27FC236}">
                  <a16:creationId xmlns:a16="http://schemas.microsoft.com/office/drawing/2014/main" id="{5B875DA7-CA69-4E7C-BCAD-DE7A73635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43" name="AutoShape 106">
              <a:extLst>
                <a:ext uri="{FF2B5EF4-FFF2-40B4-BE49-F238E27FC236}">
                  <a16:creationId xmlns:a16="http://schemas.microsoft.com/office/drawing/2014/main" id="{7B7D0576-8A41-474D-BF38-7CA85D4DB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45" name="Group 104">
            <a:extLst>
              <a:ext uri="{FF2B5EF4-FFF2-40B4-BE49-F238E27FC236}">
                <a16:creationId xmlns:a16="http://schemas.microsoft.com/office/drawing/2014/main" id="{2A58B161-5729-4775-836C-40AE470E202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210673" y="3501465"/>
            <a:ext cx="617740" cy="676817"/>
            <a:chOff x="3792" y="3264"/>
            <a:chExt cx="384" cy="672"/>
          </a:xfrm>
        </p:grpSpPr>
        <p:sp>
          <p:nvSpPr>
            <p:cNvPr id="46" name="AutoShape 105">
              <a:extLst>
                <a:ext uri="{FF2B5EF4-FFF2-40B4-BE49-F238E27FC236}">
                  <a16:creationId xmlns:a16="http://schemas.microsoft.com/office/drawing/2014/main" id="{341C3810-DD52-400B-9A77-4CAF13353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47" name="AutoShape 106">
              <a:extLst>
                <a:ext uri="{FF2B5EF4-FFF2-40B4-BE49-F238E27FC236}">
                  <a16:creationId xmlns:a16="http://schemas.microsoft.com/office/drawing/2014/main" id="{4B7C362E-B149-4801-839C-E359EAC88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48" name="Group 104">
            <a:extLst>
              <a:ext uri="{FF2B5EF4-FFF2-40B4-BE49-F238E27FC236}">
                <a16:creationId xmlns:a16="http://schemas.microsoft.com/office/drawing/2014/main" id="{5D0B738F-F0E5-4915-9655-BF565A01F5F0}"/>
              </a:ext>
            </a:extLst>
          </p:cNvPr>
          <p:cNvGrpSpPr>
            <a:grpSpLocks/>
          </p:cNvGrpSpPr>
          <p:nvPr/>
        </p:nvGrpSpPr>
        <p:grpSpPr bwMode="auto">
          <a:xfrm>
            <a:off x="1317331" y="3501465"/>
            <a:ext cx="320764" cy="676817"/>
            <a:chOff x="3792" y="3264"/>
            <a:chExt cx="384" cy="672"/>
          </a:xfrm>
        </p:grpSpPr>
        <p:sp>
          <p:nvSpPr>
            <p:cNvPr id="49" name="AutoShape 105">
              <a:extLst>
                <a:ext uri="{FF2B5EF4-FFF2-40B4-BE49-F238E27FC236}">
                  <a16:creationId xmlns:a16="http://schemas.microsoft.com/office/drawing/2014/main" id="{6BC8D2FD-9065-4ED1-A80C-DEE47594E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0" name="AutoShape 106">
              <a:extLst>
                <a:ext uri="{FF2B5EF4-FFF2-40B4-BE49-F238E27FC236}">
                  <a16:creationId xmlns:a16="http://schemas.microsoft.com/office/drawing/2014/main" id="{F663F6DC-F053-4BE9-A43C-B525DDDED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51" name="Group 104">
            <a:extLst>
              <a:ext uri="{FF2B5EF4-FFF2-40B4-BE49-F238E27FC236}">
                <a16:creationId xmlns:a16="http://schemas.microsoft.com/office/drawing/2014/main" id="{2CEE6F72-311E-42D9-914E-8FCBB0B52C29}"/>
              </a:ext>
            </a:extLst>
          </p:cNvPr>
          <p:cNvGrpSpPr>
            <a:grpSpLocks/>
          </p:cNvGrpSpPr>
          <p:nvPr/>
        </p:nvGrpSpPr>
        <p:grpSpPr bwMode="auto">
          <a:xfrm rot="11413306" flipH="1">
            <a:off x="6922925" y="3196806"/>
            <a:ext cx="617740" cy="676817"/>
            <a:chOff x="3792" y="3264"/>
            <a:chExt cx="384" cy="672"/>
          </a:xfrm>
        </p:grpSpPr>
        <p:sp>
          <p:nvSpPr>
            <p:cNvPr id="52" name="AutoShape 105">
              <a:extLst>
                <a:ext uri="{FF2B5EF4-FFF2-40B4-BE49-F238E27FC236}">
                  <a16:creationId xmlns:a16="http://schemas.microsoft.com/office/drawing/2014/main" id="{CBF6B5B1-05C4-4912-AC37-D2BE9AA4F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3" name="AutoShape 106">
              <a:extLst>
                <a:ext uri="{FF2B5EF4-FFF2-40B4-BE49-F238E27FC236}">
                  <a16:creationId xmlns:a16="http://schemas.microsoft.com/office/drawing/2014/main" id="{790D9F96-DD38-444B-B95C-242DBEA0A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54" name="Group 104">
            <a:extLst>
              <a:ext uri="{FF2B5EF4-FFF2-40B4-BE49-F238E27FC236}">
                <a16:creationId xmlns:a16="http://schemas.microsoft.com/office/drawing/2014/main" id="{2147C555-A392-4A3E-BB93-F98806DFBAD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390311" y="3564529"/>
            <a:ext cx="617740" cy="676817"/>
            <a:chOff x="3792" y="3264"/>
            <a:chExt cx="384" cy="672"/>
          </a:xfrm>
        </p:grpSpPr>
        <p:sp>
          <p:nvSpPr>
            <p:cNvPr id="55" name="AutoShape 105">
              <a:extLst>
                <a:ext uri="{FF2B5EF4-FFF2-40B4-BE49-F238E27FC236}">
                  <a16:creationId xmlns:a16="http://schemas.microsoft.com/office/drawing/2014/main" id="{9FE96D68-AF4C-4AE7-9514-33346E8FF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6" name="AutoShape 106">
              <a:extLst>
                <a:ext uri="{FF2B5EF4-FFF2-40B4-BE49-F238E27FC236}">
                  <a16:creationId xmlns:a16="http://schemas.microsoft.com/office/drawing/2014/main" id="{B2100A6D-4F7C-4622-86B3-1E9A7FF77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57" name="Group 104">
            <a:extLst>
              <a:ext uri="{FF2B5EF4-FFF2-40B4-BE49-F238E27FC236}">
                <a16:creationId xmlns:a16="http://schemas.microsoft.com/office/drawing/2014/main" id="{16FAB3B4-7444-4824-9409-7BFA89AD20C3}"/>
              </a:ext>
            </a:extLst>
          </p:cNvPr>
          <p:cNvGrpSpPr>
            <a:grpSpLocks/>
          </p:cNvGrpSpPr>
          <p:nvPr/>
        </p:nvGrpSpPr>
        <p:grpSpPr bwMode="auto">
          <a:xfrm>
            <a:off x="6789441" y="3582001"/>
            <a:ext cx="320764" cy="676817"/>
            <a:chOff x="3792" y="3264"/>
            <a:chExt cx="384" cy="672"/>
          </a:xfrm>
        </p:grpSpPr>
        <p:sp>
          <p:nvSpPr>
            <p:cNvPr id="58" name="AutoShape 105">
              <a:extLst>
                <a:ext uri="{FF2B5EF4-FFF2-40B4-BE49-F238E27FC236}">
                  <a16:creationId xmlns:a16="http://schemas.microsoft.com/office/drawing/2014/main" id="{CD9BA892-5992-48A7-9FBB-51431E12D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9" name="AutoShape 106">
              <a:extLst>
                <a:ext uri="{FF2B5EF4-FFF2-40B4-BE49-F238E27FC236}">
                  <a16:creationId xmlns:a16="http://schemas.microsoft.com/office/drawing/2014/main" id="{B0BD8D33-1E2D-4413-AC06-CACEC0588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1" name="Group 104">
            <a:extLst>
              <a:ext uri="{FF2B5EF4-FFF2-40B4-BE49-F238E27FC236}">
                <a16:creationId xmlns:a16="http://schemas.microsoft.com/office/drawing/2014/main" id="{E1899F9D-B649-46F4-BD37-5ED3D811421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128658" y="3557800"/>
            <a:ext cx="617740" cy="676817"/>
            <a:chOff x="3792" y="3264"/>
            <a:chExt cx="384" cy="672"/>
          </a:xfrm>
        </p:grpSpPr>
        <p:sp>
          <p:nvSpPr>
            <p:cNvPr id="62" name="AutoShape 105">
              <a:extLst>
                <a:ext uri="{FF2B5EF4-FFF2-40B4-BE49-F238E27FC236}">
                  <a16:creationId xmlns:a16="http://schemas.microsoft.com/office/drawing/2014/main" id="{5932B594-57B1-4045-87A7-4D00E0EB8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3" name="AutoShape 106">
              <a:extLst>
                <a:ext uri="{FF2B5EF4-FFF2-40B4-BE49-F238E27FC236}">
                  <a16:creationId xmlns:a16="http://schemas.microsoft.com/office/drawing/2014/main" id="{1922C1A4-6DCF-4B4E-97A6-0AE673520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4" name="Group 104">
            <a:extLst>
              <a:ext uri="{FF2B5EF4-FFF2-40B4-BE49-F238E27FC236}">
                <a16:creationId xmlns:a16="http://schemas.microsoft.com/office/drawing/2014/main" id="{59C7D815-838D-4718-9730-C8A6064AACB9}"/>
              </a:ext>
            </a:extLst>
          </p:cNvPr>
          <p:cNvGrpSpPr>
            <a:grpSpLocks/>
          </p:cNvGrpSpPr>
          <p:nvPr/>
        </p:nvGrpSpPr>
        <p:grpSpPr bwMode="auto">
          <a:xfrm>
            <a:off x="9527682" y="3553926"/>
            <a:ext cx="320764" cy="676817"/>
            <a:chOff x="3792" y="3264"/>
            <a:chExt cx="384" cy="672"/>
          </a:xfrm>
        </p:grpSpPr>
        <p:sp>
          <p:nvSpPr>
            <p:cNvPr id="65" name="AutoShape 105">
              <a:extLst>
                <a:ext uri="{FF2B5EF4-FFF2-40B4-BE49-F238E27FC236}">
                  <a16:creationId xmlns:a16="http://schemas.microsoft.com/office/drawing/2014/main" id="{7D6230F0-FF40-476E-91C1-5EBFEEB6D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6" name="AutoShape 106">
              <a:extLst>
                <a:ext uri="{FF2B5EF4-FFF2-40B4-BE49-F238E27FC236}">
                  <a16:creationId xmlns:a16="http://schemas.microsoft.com/office/drawing/2014/main" id="{87262DD5-D09F-4875-B15E-86F4392BC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7" name="Group 104">
            <a:extLst>
              <a:ext uri="{FF2B5EF4-FFF2-40B4-BE49-F238E27FC236}">
                <a16:creationId xmlns:a16="http://schemas.microsoft.com/office/drawing/2014/main" id="{2D747231-8FB6-4B7E-9A4B-7B14A664F527}"/>
              </a:ext>
            </a:extLst>
          </p:cNvPr>
          <p:cNvGrpSpPr>
            <a:grpSpLocks/>
          </p:cNvGrpSpPr>
          <p:nvPr/>
        </p:nvGrpSpPr>
        <p:grpSpPr bwMode="auto">
          <a:xfrm rot="3866472">
            <a:off x="9167493" y="2665787"/>
            <a:ext cx="320764" cy="676817"/>
            <a:chOff x="3792" y="3264"/>
            <a:chExt cx="384" cy="672"/>
          </a:xfrm>
        </p:grpSpPr>
        <p:sp>
          <p:nvSpPr>
            <p:cNvPr id="68" name="AutoShape 105">
              <a:extLst>
                <a:ext uri="{FF2B5EF4-FFF2-40B4-BE49-F238E27FC236}">
                  <a16:creationId xmlns:a16="http://schemas.microsoft.com/office/drawing/2014/main" id="{66720322-870F-412D-99DE-28CEA6937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9" name="AutoShape 106">
              <a:extLst>
                <a:ext uri="{FF2B5EF4-FFF2-40B4-BE49-F238E27FC236}">
                  <a16:creationId xmlns:a16="http://schemas.microsoft.com/office/drawing/2014/main" id="{0CEB36BB-CE56-4D61-BB8C-72C594E61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B5044E1-C0F0-49D6-947A-E2C701A840A5}"/>
              </a:ext>
            </a:extLst>
          </p:cNvPr>
          <p:cNvGrpSpPr/>
          <p:nvPr/>
        </p:nvGrpSpPr>
        <p:grpSpPr>
          <a:xfrm>
            <a:off x="4400219" y="3692256"/>
            <a:ext cx="1068933" cy="400109"/>
            <a:chOff x="8094545" y="4941225"/>
            <a:chExt cx="1213365" cy="473284"/>
          </a:xfrm>
        </p:grpSpPr>
        <p:sp>
          <p:nvSpPr>
            <p:cNvPr id="72" name="Arc 33">
              <a:extLst>
                <a:ext uri="{FF2B5EF4-FFF2-40B4-BE49-F238E27FC236}">
                  <a16:creationId xmlns:a16="http://schemas.microsoft.com/office/drawing/2014/main" id="{67D07E8B-D639-4FEC-B8F7-BEEF9D33BB15}"/>
                </a:ext>
              </a:extLst>
            </p:cNvPr>
            <p:cNvSpPr>
              <a:spLocks/>
            </p:cNvSpPr>
            <p:nvPr/>
          </p:nvSpPr>
          <p:spPr bwMode="auto">
            <a:xfrm rot="19320000">
              <a:off x="8094545" y="5086452"/>
              <a:ext cx="150813" cy="255587"/>
            </a:xfrm>
            <a:custGeom>
              <a:avLst/>
              <a:gdLst>
                <a:gd name="T0" fmla="*/ 2147483646 w 27146"/>
                <a:gd name="T1" fmla="*/ 0 h 43200"/>
                <a:gd name="T2" fmla="*/ 0 w 27146"/>
                <a:gd name="T3" fmla="*/ 2147483646 h 43200"/>
                <a:gd name="T4" fmla="*/ 2147483646 w 27146"/>
                <a:gd name="T5" fmla="*/ 2147483646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146" h="43200" fill="none" extrusionOk="0">
                  <a:moveTo>
                    <a:pt x="5545" y="0"/>
                  </a:moveTo>
                  <a:cubicBezTo>
                    <a:pt x="17475" y="0"/>
                    <a:pt x="27146" y="9670"/>
                    <a:pt x="27146" y="21600"/>
                  </a:cubicBezTo>
                  <a:cubicBezTo>
                    <a:pt x="27146" y="33529"/>
                    <a:pt x="17475" y="43200"/>
                    <a:pt x="5546" y="43200"/>
                  </a:cubicBezTo>
                  <a:cubicBezTo>
                    <a:pt x="3673" y="43200"/>
                    <a:pt x="1809" y="42956"/>
                    <a:pt x="0" y="42475"/>
                  </a:cubicBezTo>
                </a:path>
                <a:path w="27146" h="43200" stroke="0" extrusionOk="0">
                  <a:moveTo>
                    <a:pt x="5545" y="0"/>
                  </a:moveTo>
                  <a:cubicBezTo>
                    <a:pt x="17475" y="0"/>
                    <a:pt x="27146" y="9670"/>
                    <a:pt x="27146" y="21600"/>
                  </a:cubicBezTo>
                  <a:cubicBezTo>
                    <a:pt x="27146" y="33529"/>
                    <a:pt x="17475" y="43200"/>
                    <a:pt x="5546" y="43200"/>
                  </a:cubicBezTo>
                  <a:cubicBezTo>
                    <a:pt x="3673" y="43200"/>
                    <a:pt x="1809" y="42956"/>
                    <a:pt x="0" y="42475"/>
                  </a:cubicBezTo>
                  <a:lnTo>
                    <a:pt x="5546" y="21600"/>
                  </a:lnTo>
                  <a:lnTo>
                    <a:pt x="5545" y="0"/>
                  </a:lnTo>
                  <a:close/>
                </a:path>
              </a:pathLst>
            </a:custGeom>
            <a:noFill/>
            <a:ln w="38100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wrap="none" bIns="137160" anchor="ctr"/>
            <a:lstStyle/>
            <a:p>
              <a:endParaRPr lang="en-US" b="1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E204F1E-5AE9-46F1-8D2E-C57894A2B8DB}"/>
                </a:ext>
              </a:extLst>
            </p:cNvPr>
            <p:cNvSpPr txBox="1"/>
            <p:nvPr/>
          </p:nvSpPr>
          <p:spPr>
            <a:xfrm>
              <a:off x="8216655" y="4941225"/>
              <a:ext cx="1091255" cy="473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r>
                <a:rPr lang="en-US" sz="20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 sz="2000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1AEB9EC-A262-4CA1-9EAA-0B5B6E16E12E}"/>
              </a:ext>
            </a:extLst>
          </p:cNvPr>
          <p:cNvGrpSpPr/>
          <p:nvPr/>
        </p:nvGrpSpPr>
        <p:grpSpPr>
          <a:xfrm>
            <a:off x="998547" y="4499654"/>
            <a:ext cx="2169173" cy="2150772"/>
            <a:chOff x="3080628" y="5283179"/>
            <a:chExt cx="2169173" cy="215077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EE1E8E4-7DA8-4F2C-98F3-997A23A3E56D}"/>
                </a:ext>
              </a:extLst>
            </p:cNvPr>
            <p:cNvSpPr/>
            <p:nvPr/>
          </p:nvSpPr>
          <p:spPr>
            <a:xfrm>
              <a:off x="3080628" y="5283179"/>
              <a:ext cx="2169173" cy="2150772"/>
            </a:xfrm>
            <a:custGeom>
              <a:avLst/>
              <a:gdLst>
                <a:gd name="connsiteX0" fmla="*/ 0 w 2169173"/>
                <a:gd name="connsiteY0" fmla="*/ 358469 h 2150772"/>
                <a:gd name="connsiteX1" fmla="*/ 358469 w 2169173"/>
                <a:gd name="connsiteY1" fmla="*/ 0 h 2150772"/>
                <a:gd name="connsiteX2" fmla="*/ 842547 w 2169173"/>
                <a:gd name="connsiteY2" fmla="*/ 0 h 2150772"/>
                <a:gd name="connsiteX3" fmla="*/ 1283059 w 2169173"/>
                <a:gd name="connsiteY3" fmla="*/ 0 h 2150772"/>
                <a:gd name="connsiteX4" fmla="*/ 1810704 w 2169173"/>
                <a:gd name="connsiteY4" fmla="*/ 0 h 2150772"/>
                <a:gd name="connsiteX5" fmla="*/ 2169173 w 2169173"/>
                <a:gd name="connsiteY5" fmla="*/ 358469 h 2150772"/>
                <a:gd name="connsiteX6" fmla="*/ 2169173 w 2169173"/>
                <a:gd name="connsiteY6" fmla="*/ 865090 h 2150772"/>
                <a:gd name="connsiteX7" fmla="*/ 2169173 w 2169173"/>
                <a:gd name="connsiteY7" fmla="*/ 1371712 h 2150772"/>
                <a:gd name="connsiteX8" fmla="*/ 2169173 w 2169173"/>
                <a:gd name="connsiteY8" fmla="*/ 1792303 h 2150772"/>
                <a:gd name="connsiteX9" fmla="*/ 1810704 w 2169173"/>
                <a:gd name="connsiteY9" fmla="*/ 2150772 h 2150772"/>
                <a:gd name="connsiteX10" fmla="*/ 1312103 w 2169173"/>
                <a:gd name="connsiteY10" fmla="*/ 2150772 h 2150772"/>
                <a:gd name="connsiteX11" fmla="*/ 842547 w 2169173"/>
                <a:gd name="connsiteY11" fmla="*/ 2150772 h 2150772"/>
                <a:gd name="connsiteX12" fmla="*/ 358469 w 2169173"/>
                <a:gd name="connsiteY12" fmla="*/ 2150772 h 2150772"/>
                <a:gd name="connsiteX13" fmla="*/ 0 w 2169173"/>
                <a:gd name="connsiteY13" fmla="*/ 1792303 h 2150772"/>
                <a:gd name="connsiteX14" fmla="*/ 0 w 2169173"/>
                <a:gd name="connsiteY14" fmla="*/ 1343035 h 2150772"/>
                <a:gd name="connsiteX15" fmla="*/ 0 w 2169173"/>
                <a:gd name="connsiteY15" fmla="*/ 879429 h 2150772"/>
                <a:gd name="connsiteX16" fmla="*/ 0 w 2169173"/>
                <a:gd name="connsiteY16" fmla="*/ 358469 h 215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9173" h="2150772" fill="none" extrusionOk="0">
                  <a:moveTo>
                    <a:pt x="0" y="358469"/>
                  </a:moveTo>
                  <a:cubicBezTo>
                    <a:pt x="-29622" y="123724"/>
                    <a:pt x="192159" y="19334"/>
                    <a:pt x="358469" y="0"/>
                  </a:cubicBezTo>
                  <a:cubicBezTo>
                    <a:pt x="470430" y="-15076"/>
                    <a:pt x="608852" y="26843"/>
                    <a:pt x="842547" y="0"/>
                  </a:cubicBezTo>
                  <a:cubicBezTo>
                    <a:pt x="1076242" y="-26843"/>
                    <a:pt x="1159640" y="44151"/>
                    <a:pt x="1283059" y="0"/>
                  </a:cubicBezTo>
                  <a:cubicBezTo>
                    <a:pt x="1406478" y="-44151"/>
                    <a:pt x="1665997" y="28074"/>
                    <a:pt x="1810704" y="0"/>
                  </a:cubicBezTo>
                  <a:cubicBezTo>
                    <a:pt x="1998795" y="15262"/>
                    <a:pt x="2157680" y="178597"/>
                    <a:pt x="2169173" y="358469"/>
                  </a:cubicBezTo>
                  <a:cubicBezTo>
                    <a:pt x="2217513" y="461869"/>
                    <a:pt x="2147820" y="651334"/>
                    <a:pt x="2169173" y="865090"/>
                  </a:cubicBezTo>
                  <a:cubicBezTo>
                    <a:pt x="2190526" y="1078846"/>
                    <a:pt x="2146635" y="1198336"/>
                    <a:pt x="2169173" y="1371712"/>
                  </a:cubicBezTo>
                  <a:cubicBezTo>
                    <a:pt x="2191711" y="1545088"/>
                    <a:pt x="2157743" y="1646978"/>
                    <a:pt x="2169173" y="1792303"/>
                  </a:cubicBezTo>
                  <a:cubicBezTo>
                    <a:pt x="2152632" y="2004521"/>
                    <a:pt x="2052983" y="2147472"/>
                    <a:pt x="1810704" y="2150772"/>
                  </a:cubicBezTo>
                  <a:cubicBezTo>
                    <a:pt x="1566183" y="2206153"/>
                    <a:pt x="1506006" y="2099189"/>
                    <a:pt x="1312103" y="2150772"/>
                  </a:cubicBezTo>
                  <a:cubicBezTo>
                    <a:pt x="1118200" y="2202355"/>
                    <a:pt x="1027348" y="2120049"/>
                    <a:pt x="842547" y="2150772"/>
                  </a:cubicBezTo>
                  <a:cubicBezTo>
                    <a:pt x="657746" y="2181495"/>
                    <a:pt x="550266" y="2147273"/>
                    <a:pt x="358469" y="2150772"/>
                  </a:cubicBezTo>
                  <a:cubicBezTo>
                    <a:pt x="145837" y="2150255"/>
                    <a:pt x="42828" y="1960878"/>
                    <a:pt x="0" y="1792303"/>
                  </a:cubicBezTo>
                  <a:cubicBezTo>
                    <a:pt x="-40149" y="1667249"/>
                    <a:pt x="47445" y="1468364"/>
                    <a:pt x="0" y="1343035"/>
                  </a:cubicBezTo>
                  <a:cubicBezTo>
                    <a:pt x="-47445" y="1217706"/>
                    <a:pt x="26211" y="1005843"/>
                    <a:pt x="0" y="879429"/>
                  </a:cubicBezTo>
                  <a:cubicBezTo>
                    <a:pt x="-26211" y="753015"/>
                    <a:pt x="18005" y="506724"/>
                    <a:pt x="0" y="358469"/>
                  </a:cubicBezTo>
                  <a:close/>
                </a:path>
                <a:path w="2169173" h="2150772" stroke="0" extrusionOk="0">
                  <a:moveTo>
                    <a:pt x="0" y="358469"/>
                  </a:moveTo>
                  <a:cubicBezTo>
                    <a:pt x="-12110" y="139450"/>
                    <a:pt x="156528" y="-11123"/>
                    <a:pt x="358469" y="0"/>
                  </a:cubicBezTo>
                  <a:cubicBezTo>
                    <a:pt x="499713" y="-58749"/>
                    <a:pt x="695179" y="41899"/>
                    <a:pt x="857070" y="0"/>
                  </a:cubicBezTo>
                  <a:cubicBezTo>
                    <a:pt x="1018961" y="-41899"/>
                    <a:pt x="1209056" y="28774"/>
                    <a:pt x="1355670" y="0"/>
                  </a:cubicBezTo>
                  <a:cubicBezTo>
                    <a:pt x="1502284" y="-28774"/>
                    <a:pt x="1647806" y="29498"/>
                    <a:pt x="1810704" y="0"/>
                  </a:cubicBezTo>
                  <a:cubicBezTo>
                    <a:pt x="2009968" y="-37416"/>
                    <a:pt x="2149864" y="163136"/>
                    <a:pt x="2169173" y="358469"/>
                  </a:cubicBezTo>
                  <a:cubicBezTo>
                    <a:pt x="2223367" y="549591"/>
                    <a:pt x="2148849" y="761213"/>
                    <a:pt x="2169173" y="865090"/>
                  </a:cubicBezTo>
                  <a:cubicBezTo>
                    <a:pt x="2189497" y="968967"/>
                    <a:pt x="2128232" y="1142013"/>
                    <a:pt x="2169173" y="1371712"/>
                  </a:cubicBezTo>
                  <a:cubicBezTo>
                    <a:pt x="2210114" y="1601411"/>
                    <a:pt x="2120528" y="1707273"/>
                    <a:pt x="2169173" y="1792303"/>
                  </a:cubicBezTo>
                  <a:cubicBezTo>
                    <a:pt x="2167916" y="2014727"/>
                    <a:pt x="1966348" y="2149523"/>
                    <a:pt x="1810704" y="2150772"/>
                  </a:cubicBezTo>
                  <a:cubicBezTo>
                    <a:pt x="1642992" y="2198087"/>
                    <a:pt x="1523240" y="2140519"/>
                    <a:pt x="1370193" y="2150772"/>
                  </a:cubicBezTo>
                  <a:cubicBezTo>
                    <a:pt x="1217146" y="2161025"/>
                    <a:pt x="1027597" y="2136614"/>
                    <a:pt x="857070" y="2150772"/>
                  </a:cubicBezTo>
                  <a:cubicBezTo>
                    <a:pt x="686543" y="2164930"/>
                    <a:pt x="503533" y="2108840"/>
                    <a:pt x="358469" y="2150772"/>
                  </a:cubicBezTo>
                  <a:cubicBezTo>
                    <a:pt x="126794" y="2172098"/>
                    <a:pt x="-5791" y="2000966"/>
                    <a:pt x="0" y="1792303"/>
                  </a:cubicBezTo>
                  <a:cubicBezTo>
                    <a:pt x="-7353" y="1685699"/>
                    <a:pt x="18249" y="1457362"/>
                    <a:pt x="0" y="1300020"/>
                  </a:cubicBezTo>
                  <a:cubicBezTo>
                    <a:pt x="-18249" y="1142678"/>
                    <a:pt x="39198" y="916927"/>
                    <a:pt x="0" y="793399"/>
                  </a:cubicBezTo>
                  <a:cubicBezTo>
                    <a:pt x="-39198" y="669871"/>
                    <a:pt x="25271" y="558290"/>
                    <a:pt x="0" y="35846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2605380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6154784C-C18C-408F-A8E7-BCEC2671B3CC}"/>
                </a:ext>
              </a:extLst>
            </p:cNvPr>
            <p:cNvSpPr/>
            <p:nvPr/>
          </p:nvSpPr>
          <p:spPr>
            <a:xfrm>
              <a:off x="3134978" y="5374169"/>
              <a:ext cx="2060472" cy="19389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28C5BCB-7241-43C1-9EEF-857677607102}"/>
              </a:ext>
            </a:extLst>
          </p:cNvPr>
          <p:cNvSpPr txBox="1"/>
          <p:nvPr/>
        </p:nvSpPr>
        <p:spPr>
          <a:xfrm>
            <a:off x="969490" y="4567653"/>
            <a:ext cx="2198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ABC</a:t>
            </a:r>
          </a:p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51B71E3-C344-4F96-87DC-9450819D2D2E}"/>
              </a:ext>
            </a:extLst>
          </p:cNvPr>
          <p:cNvGrpSpPr/>
          <p:nvPr/>
        </p:nvGrpSpPr>
        <p:grpSpPr>
          <a:xfrm>
            <a:off x="3838228" y="4470909"/>
            <a:ext cx="2169173" cy="2150772"/>
            <a:chOff x="3080628" y="5283179"/>
            <a:chExt cx="2169173" cy="2150772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7C695432-9D06-4F51-8406-9C2937DD1FA7}"/>
                </a:ext>
              </a:extLst>
            </p:cNvPr>
            <p:cNvSpPr/>
            <p:nvPr/>
          </p:nvSpPr>
          <p:spPr>
            <a:xfrm>
              <a:off x="3080628" y="5283179"/>
              <a:ext cx="2169173" cy="2150772"/>
            </a:xfrm>
            <a:custGeom>
              <a:avLst/>
              <a:gdLst>
                <a:gd name="connsiteX0" fmla="*/ 0 w 2169173"/>
                <a:gd name="connsiteY0" fmla="*/ 358469 h 2150772"/>
                <a:gd name="connsiteX1" fmla="*/ 358469 w 2169173"/>
                <a:gd name="connsiteY1" fmla="*/ 0 h 2150772"/>
                <a:gd name="connsiteX2" fmla="*/ 842547 w 2169173"/>
                <a:gd name="connsiteY2" fmla="*/ 0 h 2150772"/>
                <a:gd name="connsiteX3" fmla="*/ 1283059 w 2169173"/>
                <a:gd name="connsiteY3" fmla="*/ 0 h 2150772"/>
                <a:gd name="connsiteX4" fmla="*/ 1810704 w 2169173"/>
                <a:gd name="connsiteY4" fmla="*/ 0 h 2150772"/>
                <a:gd name="connsiteX5" fmla="*/ 2169173 w 2169173"/>
                <a:gd name="connsiteY5" fmla="*/ 358469 h 2150772"/>
                <a:gd name="connsiteX6" fmla="*/ 2169173 w 2169173"/>
                <a:gd name="connsiteY6" fmla="*/ 865090 h 2150772"/>
                <a:gd name="connsiteX7" fmla="*/ 2169173 w 2169173"/>
                <a:gd name="connsiteY7" fmla="*/ 1371712 h 2150772"/>
                <a:gd name="connsiteX8" fmla="*/ 2169173 w 2169173"/>
                <a:gd name="connsiteY8" fmla="*/ 1792303 h 2150772"/>
                <a:gd name="connsiteX9" fmla="*/ 1810704 w 2169173"/>
                <a:gd name="connsiteY9" fmla="*/ 2150772 h 2150772"/>
                <a:gd name="connsiteX10" fmla="*/ 1312103 w 2169173"/>
                <a:gd name="connsiteY10" fmla="*/ 2150772 h 2150772"/>
                <a:gd name="connsiteX11" fmla="*/ 842547 w 2169173"/>
                <a:gd name="connsiteY11" fmla="*/ 2150772 h 2150772"/>
                <a:gd name="connsiteX12" fmla="*/ 358469 w 2169173"/>
                <a:gd name="connsiteY12" fmla="*/ 2150772 h 2150772"/>
                <a:gd name="connsiteX13" fmla="*/ 0 w 2169173"/>
                <a:gd name="connsiteY13" fmla="*/ 1792303 h 2150772"/>
                <a:gd name="connsiteX14" fmla="*/ 0 w 2169173"/>
                <a:gd name="connsiteY14" fmla="*/ 1343035 h 2150772"/>
                <a:gd name="connsiteX15" fmla="*/ 0 w 2169173"/>
                <a:gd name="connsiteY15" fmla="*/ 879429 h 2150772"/>
                <a:gd name="connsiteX16" fmla="*/ 0 w 2169173"/>
                <a:gd name="connsiteY16" fmla="*/ 358469 h 215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9173" h="2150772" fill="none" extrusionOk="0">
                  <a:moveTo>
                    <a:pt x="0" y="358469"/>
                  </a:moveTo>
                  <a:cubicBezTo>
                    <a:pt x="-29622" y="123724"/>
                    <a:pt x="192159" y="19334"/>
                    <a:pt x="358469" y="0"/>
                  </a:cubicBezTo>
                  <a:cubicBezTo>
                    <a:pt x="470430" y="-15076"/>
                    <a:pt x="608852" y="26843"/>
                    <a:pt x="842547" y="0"/>
                  </a:cubicBezTo>
                  <a:cubicBezTo>
                    <a:pt x="1076242" y="-26843"/>
                    <a:pt x="1159640" y="44151"/>
                    <a:pt x="1283059" y="0"/>
                  </a:cubicBezTo>
                  <a:cubicBezTo>
                    <a:pt x="1406478" y="-44151"/>
                    <a:pt x="1665997" y="28074"/>
                    <a:pt x="1810704" y="0"/>
                  </a:cubicBezTo>
                  <a:cubicBezTo>
                    <a:pt x="1998795" y="15262"/>
                    <a:pt x="2157680" y="178597"/>
                    <a:pt x="2169173" y="358469"/>
                  </a:cubicBezTo>
                  <a:cubicBezTo>
                    <a:pt x="2217513" y="461869"/>
                    <a:pt x="2147820" y="651334"/>
                    <a:pt x="2169173" y="865090"/>
                  </a:cubicBezTo>
                  <a:cubicBezTo>
                    <a:pt x="2190526" y="1078846"/>
                    <a:pt x="2146635" y="1198336"/>
                    <a:pt x="2169173" y="1371712"/>
                  </a:cubicBezTo>
                  <a:cubicBezTo>
                    <a:pt x="2191711" y="1545088"/>
                    <a:pt x="2157743" y="1646978"/>
                    <a:pt x="2169173" y="1792303"/>
                  </a:cubicBezTo>
                  <a:cubicBezTo>
                    <a:pt x="2152632" y="2004521"/>
                    <a:pt x="2052983" y="2147472"/>
                    <a:pt x="1810704" y="2150772"/>
                  </a:cubicBezTo>
                  <a:cubicBezTo>
                    <a:pt x="1566183" y="2206153"/>
                    <a:pt x="1506006" y="2099189"/>
                    <a:pt x="1312103" y="2150772"/>
                  </a:cubicBezTo>
                  <a:cubicBezTo>
                    <a:pt x="1118200" y="2202355"/>
                    <a:pt x="1027348" y="2120049"/>
                    <a:pt x="842547" y="2150772"/>
                  </a:cubicBezTo>
                  <a:cubicBezTo>
                    <a:pt x="657746" y="2181495"/>
                    <a:pt x="550266" y="2147273"/>
                    <a:pt x="358469" y="2150772"/>
                  </a:cubicBezTo>
                  <a:cubicBezTo>
                    <a:pt x="145837" y="2150255"/>
                    <a:pt x="42828" y="1960878"/>
                    <a:pt x="0" y="1792303"/>
                  </a:cubicBezTo>
                  <a:cubicBezTo>
                    <a:pt x="-40149" y="1667249"/>
                    <a:pt x="47445" y="1468364"/>
                    <a:pt x="0" y="1343035"/>
                  </a:cubicBezTo>
                  <a:cubicBezTo>
                    <a:pt x="-47445" y="1217706"/>
                    <a:pt x="26211" y="1005843"/>
                    <a:pt x="0" y="879429"/>
                  </a:cubicBezTo>
                  <a:cubicBezTo>
                    <a:pt x="-26211" y="753015"/>
                    <a:pt x="18005" y="506724"/>
                    <a:pt x="0" y="358469"/>
                  </a:cubicBezTo>
                  <a:close/>
                </a:path>
                <a:path w="2169173" h="2150772" stroke="0" extrusionOk="0">
                  <a:moveTo>
                    <a:pt x="0" y="358469"/>
                  </a:moveTo>
                  <a:cubicBezTo>
                    <a:pt x="-12110" y="139450"/>
                    <a:pt x="156528" y="-11123"/>
                    <a:pt x="358469" y="0"/>
                  </a:cubicBezTo>
                  <a:cubicBezTo>
                    <a:pt x="499713" y="-58749"/>
                    <a:pt x="695179" y="41899"/>
                    <a:pt x="857070" y="0"/>
                  </a:cubicBezTo>
                  <a:cubicBezTo>
                    <a:pt x="1018961" y="-41899"/>
                    <a:pt x="1209056" y="28774"/>
                    <a:pt x="1355670" y="0"/>
                  </a:cubicBezTo>
                  <a:cubicBezTo>
                    <a:pt x="1502284" y="-28774"/>
                    <a:pt x="1647806" y="29498"/>
                    <a:pt x="1810704" y="0"/>
                  </a:cubicBezTo>
                  <a:cubicBezTo>
                    <a:pt x="2009968" y="-37416"/>
                    <a:pt x="2149864" y="163136"/>
                    <a:pt x="2169173" y="358469"/>
                  </a:cubicBezTo>
                  <a:cubicBezTo>
                    <a:pt x="2223367" y="549591"/>
                    <a:pt x="2148849" y="761213"/>
                    <a:pt x="2169173" y="865090"/>
                  </a:cubicBezTo>
                  <a:cubicBezTo>
                    <a:pt x="2189497" y="968967"/>
                    <a:pt x="2128232" y="1142013"/>
                    <a:pt x="2169173" y="1371712"/>
                  </a:cubicBezTo>
                  <a:cubicBezTo>
                    <a:pt x="2210114" y="1601411"/>
                    <a:pt x="2120528" y="1707273"/>
                    <a:pt x="2169173" y="1792303"/>
                  </a:cubicBezTo>
                  <a:cubicBezTo>
                    <a:pt x="2167916" y="2014727"/>
                    <a:pt x="1966348" y="2149523"/>
                    <a:pt x="1810704" y="2150772"/>
                  </a:cubicBezTo>
                  <a:cubicBezTo>
                    <a:pt x="1642992" y="2198087"/>
                    <a:pt x="1523240" y="2140519"/>
                    <a:pt x="1370193" y="2150772"/>
                  </a:cubicBezTo>
                  <a:cubicBezTo>
                    <a:pt x="1217146" y="2161025"/>
                    <a:pt x="1027597" y="2136614"/>
                    <a:pt x="857070" y="2150772"/>
                  </a:cubicBezTo>
                  <a:cubicBezTo>
                    <a:pt x="686543" y="2164930"/>
                    <a:pt x="503533" y="2108840"/>
                    <a:pt x="358469" y="2150772"/>
                  </a:cubicBezTo>
                  <a:cubicBezTo>
                    <a:pt x="126794" y="2172098"/>
                    <a:pt x="-5791" y="2000966"/>
                    <a:pt x="0" y="1792303"/>
                  </a:cubicBezTo>
                  <a:cubicBezTo>
                    <a:pt x="-7353" y="1685699"/>
                    <a:pt x="18249" y="1457362"/>
                    <a:pt x="0" y="1300020"/>
                  </a:cubicBezTo>
                  <a:cubicBezTo>
                    <a:pt x="-18249" y="1142678"/>
                    <a:pt x="39198" y="916927"/>
                    <a:pt x="0" y="793399"/>
                  </a:cubicBezTo>
                  <a:cubicBezTo>
                    <a:pt x="-39198" y="669871"/>
                    <a:pt x="25271" y="558290"/>
                    <a:pt x="0" y="35846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2605380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D8E24405-783B-4BC1-A5DC-3FBF7D55E31D}"/>
                </a:ext>
              </a:extLst>
            </p:cNvPr>
            <p:cNvSpPr/>
            <p:nvPr/>
          </p:nvSpPr>
          <p:spPr>
            <a:xfrm>
              <a:off x="3134978" y="5374169"/>
              <a:ext cx="2060472" cy="19389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F2C96DE9-58CB-40A4-9A56-F1A633C08273}"/>
              </a:ext>
            </a:extLst>
          </p:cNvPr>
          <p:cNvSpPr txBox="1"/>
          <p:nvPr/>
        </p:nvSpPr>
        <p:spPr>
          <a:xfrm>
            <a:off x="3823699" y="4566591"/>
            <a:ext cx="2198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DEG</a:t>
            </a:r>
          </a:p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C730032-8075-43B0-990A-19451F3A35B4}"/>
              </a:ext>
            </a:extLst>
          </p:cNvPr>
          <p:cNvGrpSpPr/>
          <p:nvPr/>
        </p:nvGrpSpPr>
        <p:grpSpPr>
          <a:xfrm>
            <a:off x="6445782" y="4499654"/>
            <a:ext cx="2169173" cy="2150772"/>
            <a:chOff x="3080628" y="5283179"/>
            <a:chExt cx="2169173" cy="215077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8D52339-C324-4DDC-A49D-EDE44D5FCEE7}"/>
                </a:ext>
              </a:extLst>
            </p:cNvPr>
            <p:cNvSpPr/>
            <p:nvPr/>
          </p:nvSpPr>
          <p:spPr>
            <a:xfrm>
              <a:off x="3080628" y="5283179"/>
              <a:ext cx="2169173" cy="2150772"/>
            </a:xfrm>
            <a:custGeom>
              <a:avLst/>
              <a:gdLst>
                <a:gd name="connsiteX0" fmla="*/ 0 w 2169173"/>
                <a:gd name="connsiteY0" fmla="*/ 358469 h 2150772"/>
                <a:gd name="connsiteX1" fmla="*/ 358469 w 2169173"/>
                <a:gd name="connsiteY1" fmla="*/ 0 h 2150772"/>
                <a:gd name="connsiteX2" fmla="*/ 842547 w 2169173"/>
                <a:gd name="connsiteY2" fmla="*/ 0 h 2150772"/>
                <a:gd name="connsiteX3" fmla="*/ 1283059 w 2169173"/>
                <a:gd name="connsiteY3" fmla="*/ 0 h 2150772"/>
                <a:gd name="connsiteX4" fmla="*/ 1810704 w 2169173"/>
                <a:gd name="connsiteY4" fmla="*/ 0 h 2150772"/>
                <a:gd name="connsiteX5" fmla="*/ 2169173 w 2169173"/>
                <a:gd name="connsiteY5" fmla="*/ 358469 h 2150772"/>
                <a:gd name="connsiteX6" fmla="*/ 2169173 w 2169173"/>
                <a:gd name="connsiteY6" fmla="*/ 865090 h 2150772"/>
                <a:gd name="connsiteX7" fmla="*/ 2169173 w 2169173"/>
                <a:gd name="connsiteY7" fmla="*/ 1371712 h 2150772"/>
                <a:gd name="connsiteX8" fmla="*/ 2169173 w 2169173"/>
                <a:gd name="connsiteY8" fmla="*/ 1792303 h 2150772"/>
                <a:gd name="connsiteX9" fmla="*/ 1810704 w 2169173"/>
                <a:gd name="connsiteY9" fmla="*/ 2150772 h 2150772"/>
                <a:gd name="connsiteX10" fmla="*/ 1312103 w 2169173"/>
                <a:gd name="connsiteY10" fmla="*/ 2150772 h 2150772"/>
                <a:gd name="connsiteX11" fmla="*/ 842547 w 2169173"/>
                <a:gd name="connsiteY11" fmla="*/ 2150772 h 2150772"/>
                <a:gd name="connsiteX12" fmla="*/ 358469 w 2169173"/>
                <a:gd name="connsiteY12" fmla="*/ 2150772 h 2150772"/>
                <a:gd name="connsiteX13" fmla="*/ 0 w 2169173"/>
                <a:gd name="connsiteY13" fmla="*/ 1792303 h 2150772"/>
                <a:gd name="connsiteX14" fmla="*/ 0 w 2169173"/>
                <a:gd name="connsiteY14" fmla="*/ 1343035 h 2150772"/>
                <a:gd name="connsiteX15" fmla="*/ 0 w 2169173"/>
                <a:gd name="connsiteY15" fmla="*/ 879429 h 2150772"/>
                <a:gd name="connsiteX16" fmla="*/ 0 w 2169173"/>
                <a:gd name="connsiteY16" fmla="*/ 358469 h 215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9173" h="2150772" fill="none" extrusionOk="0">
                  <a:moveTo>
                    <a:pt x="0" y="358469"/>
                  </a:moveTo>
                  <a:cubicBezTo>
                    <a:pt x="-29622" y="123724"/>
                    <a:pt x="192159" y="19334"/>
                    <a:pt x="358469" y="0"/>
                  </a:cubicBezTo>
                  <a:cubicBezTo>
                    <a:pt x="470430" y="-15076"/>
                    <a:pt x="608852" y="26843"/>
                    <a:pt x="842547" y="0"/>
                  </a:cubicBezTo>
                  <a:cubicBezTo>
                    <a:pt x="1076242" y="-26843"/>
                    <a:pt x="1159640" y="44151"/>
                    <a:pt x="1283059" y="0"/>
                  </a:cubicBezTo>
                  <a:cubicBezTo>
                    <a:pt x="1406478" y="-44151"/>
                    <a:pt x="1665997" y="28074"/>
                    <a:pt x="1810704" y="0"/>
                  </a:cubicBezTo>
                  <a:cubicBezTo>
                    <a:pt x="1998795" y="15262"/>
                    <a:pt x="2157680" y="178597"/>
                    <a:pt x="2169173" y="358469"/>
                  </a:cubicBezTo>
                  <a:cubicBezTo>
                    <a:pt x="2217513" y="461869"/>
                    <a:pt x="2147820" y="651334"/>
                    <a:pt x="2169173" y="865090"/>
                  </a:cubicBezTo>
                  <a:cubicBezTo>
                    <a:pt x="2190526" y="1078846"/>
                    <a:pt x="2146635" y="1198336"/>
                    <a:pt x="2169173" y="1371712"/>
                  </a:cubicBezTo>
                  <a:cubicBezTo>
                    <a:pt x="2191711" y="1545088"/>
                    <a:pt x="2157743" y="1646978"/>
                    <a:pt x="2169173" y="1792303"/>
                  </a:cubicBezTo>
                  <a:cubicBezTo>
                    <a:pt x="2152632" y="2004521"/>
                    <a:pt x="2052983" y="2147472"/>
                    <a:pt x="1810704" y="2150772"/>
                  </a:cubicBezTo>
                  <a:cubicBezTo>
                    <a:pt x="1566183" y="2206153"/>
                    <a:pt x="1506006" y="2099189"/>
                    <a:pt x="1312103" y="2150772"/>
                  </a:cubicBezTo>
                  <a:cubicBezTo>
                    <a:pt x="1118200" y="2202355"/>
                    <a:pt x="1027348" y="2120049"/>
                    <a:pt x="842547" y="2150772"/>
                  </a:cubicBezTo>
                  <a:cubicBezTo>
                    <a:pt x="657746" y="2181495"/>
                    <a:pt x="550266" y="2147273"/>
                    <a:pt x="358469" y="2150772"/>
                  </a:cubicBezTo>
                  <a:cubicBezTo>
                    <a:pt x="145837" y="2150255"/>
                    <a:pt x="42828" y="1960878"/>
                    <a:pt x="0" y="1792303"/>
                  </a:cubicBezTo>
                  <a:cubicBezTo>
                    <a:pt x="-40149" y="1667249"/>
                    <a:pt x="47445" y="1468364"/>
                    <a:pt x="0" y="1343035"/>
                  </a:cubicBezTo>
                  <a:cubicBezTo>
                    <a:pt x="-47445" y="1217706"/>
                    <a:pt x="26211" y="1005843"/>
                    <a:pt x="0" y="879429"/>
                  </a:cubicBezTo>
                  <a:cubicBezTo>
                    <a:pt x="-26211" y="753015"/>
                    <a:pt x="18005" y="506724"/>
                    <a:pt x="0" y="358469"/>
                  </a:cubicBezTo>
                  <a:close/>
                </a:path>
                <a:path w="2169173" h="2150772" stroke="0" extrusionOk="0">
                  <a:moveTo>
                    <a:pt x="0" y="358469"/>
                  </a:moveTo>
                  <a:cubicBezTo>
                    <a:pt x="-12110" y="139450"/>
                    <a:pt x="156528" y="-11123"/>
                    <a:pt x="358469" y="0"/>
                  </a:cubicBezTo>
                  <a:cubicBezTo>
                    <a:pt x="499713" y="-58749"/>
                    <a:pt x="695179" y="41899"/>
                    <a:pt x="857070" y="0"/>
                  </a:cubicBezTo>
                  <a:cubicBezTo>
                    <a:pt x="1018961" y="-41899"/>
                    <a:pt x="1209056" y="28774"/>
                    <a:pt x="1355670" y="0"/>
                  </a:cubicBezTo>
                  <a:cubicBezTo>
                    <a:pt x="1502284" y="-28774"/>
                    <a:pt x="1647806" y="29498"/>
                    <a:pt x="1810704" y="0"/>
                  </a:cubicBezTo>
                  <a:cubicBezTo>
                    <a:pt x="2009968" y="-37416"/>
                    <a:pt x="2149864" y="163136"/>
                    <a:pt x="2169173" y="358469"/>
                  </a:cubicBezTo>
                  <a:cubicBezTo>
                    <a:pt x="2223367" y="549591"/>
                    <a:pt x="2148849" y="761213"/>
                    <a:pt x="2169173" y="865090"/>
                  </a:cubicBezTo>
                  <a:cubicBezTo>
                    <a:pt x="2189497" y="968967"/>
                    <a:pt x="2128232" y="1142013"/>
                    <a:pt x="2169173" y="1371712"/>
                  </a:cubicBezTo>
                  <a:cubicBezTo>
                    <a:pt x="2210114" y="1601411"/>
                    <a:pt x="2120528" y="1707273"/>
                    <a:pt x="2169173" y="1792303"/>
                  </a:cubicBezTo>
                  <a:cubicBezTo>
                    <a:pt x="2167916" y="2014727"/>
                    <a:pt x="1966348" y="2149523"/>
                    <a:pt x="1810704" y="2150772"/>
                  </a:cubicBezTo>
                  <a:cubicBezTo>
                    <a:pt x="1642992" y="2198087"/>
                    <a:pt x="1523240" y="2140519"/>
                    <a:pt x="1370193" y="2150772"/>
                  </a:cubicBezTo>
                  <a:cubicBezTo>
                    <a:pt x="1217146" y="2161025"/>
                    <a:pt x="1027597" y="2136614"/>
                    <a:pt x="857070" y="2150772"/>
                  </a:cubicBezTo>
                  <a:cubicBezTo>
                    <a:pt x="686543" y="2164930"/>
                    <a:pt x="503533" y="2108840"/>
                    <a:pt x="358469" y="2150772"/>
                  </a:cubicBezTo>
                  <a:cubicBezTo>
                    <a:pt x="126794" y="2172098"/>
                    <a:pt x="-5791" y="2000966"/>
                    <a:pt x="0" y="1792303"/>
                  </a:cubicBezTo>
                  <a:cubicBezTo>
                    <a:pt x="-7353" y="1685699"/>
                    <a:pt x="18249" y="1457362"/>
                    <a:pt x="0" y="1300020"/>
                  </a:cubicBezTo>
                  <a:cubicBezTo>
                    <a:pt x="-18249" y="1142678"/>
                    <a:pt x="39198" y="916927"/>
                    <a:pt x="0" y="793399"/>
                  </a:cubicBezTo>
                  <a:cubicBezTo>
                    <a:pt x="-39198" y="669871"/>
                    <a:pt x="25271" y="558290"/>
                    <a:pt x="0" y="35846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2605380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AFD5761D-0D2C-4590-B167-21C7A8E60FAE}"/>
                </a:ext>
              </a:extLst>
            </p:cNvPr>
            <p:cNvSpPr/>
            <p:nvPr/>
          </p:nvSpPr>
          <p:spPr>
            <a:xfrm>
              <a:off x="3134978" y="5374169"/>
              <a:ext cx="2060472" cy="19389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688C5E7-46B9-480E-9051-96C0C2DC4899}"/>
              </a:ext>
            </a:extLst>
          </p:cNvPr>
          <p:cNvSpPr txBox="1"/>
          <p:nvPr/>
        </p:nvSpPr>
        <p:spPr>
          <a:xfrm>
            <a:off x="6445134" y="4627191"/>
            <a:ext cx="2198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KLM</a:t>
            </a:r>
          </a:p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2484AD-E871-450F-A7D2-285F55FF688A}"/>
              </a:ext>
            </a:extLst>
          </p:cNvPr>
          <p:cNvGrpSpPr/>
          <p:nvPr/>
        </p:nvGrpSpPr>
        <p:grpSpPr>
          <a:xfrm>
            <a:off x="9250362" y="4499654"/>
            <a:ext cx="2169173" cy="2150772"/>
            <a:chOff x="3080628" y="5283179"/>
            <a:chExt cx="2169173" cy="2150772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EB8A3E-8ECA-451E-B372-04C77C6AF905}"/>
                </a:ext>
              </a:extLst>
            </p:cNvPr>
            <p:cNvSpPr/>
            <p:nvPr/>
          </p:nvSpPr>
          <p:spPr>
            <a:xfrm>
              <a:off x="3080628" y="5283179"/>
              <a:ext cx="2169173" cy="2150772"/>
            </a:xfrm>
            <a:custGeom>
              <a:avLst/>
              <a:gdLst>
                <a:gd name="connsiteX0" fmla="*/ 0 w 2169173"/>
                <a:gd name="connsiteY0" fmla="*/ 358469 h 2150772"/>
                <a:gd name="connsiteX1" fmla="*/ 358469 w 2169173"/>
                <a:gd name="connsiteY1" fmla="*/ 0 h 2150772"/>
                <a:gd name="connsiteX2" fmla="*/ 842547 w 2169173"/>
                <a:gd name="connsiteY2" fmla="*/ 0 h 2150772"/>
                <a:gd name="connsiteX3" fmla="*/ 1283059 w 2169173"/>
                <a:gd name="connsiteY3" fmla="*/ 0 h 2150772"/>
                <a:gd name="connsiteX4" fmla="*/ 1810704 w 2169173"/>
                <a:gd name="connsiteY4" fmla="*/ 0 h 2150772"/>
                <a:gd name="connsiteX5" fmla="*/ 2169173 w 2169173"/>
                <a:gd name="connsiteY5" fmla="*/ 358469 h 2150772"/>
                <a:gd name="connsiteX6" fmla="*/ 2169173 w 2169173"/>
                <a:gd name="connsiteY6" fmla="*/ 865090 h 2150772"/>
                <a:gd name="connsiteX7" fmla="*/ 2169173 w 2169173"/>
                <a:gd name="connsiteY7" fmla="*/ 1371712 h 2150772"/>
                <a:gd name="connsiteX8" fmla="*/ 2169173 w 2169173"/>
                <a:gd name="connsiteY8" fmla="*/ 1792303 h 2150772"/>
                <a:gd name="connsiteX9" fmla="*/ 1810704 w 2169173"/>
                <a:gd name="connsiteY9" fmla="*/ 2150772 h 2150772"/>
                <a:gd name="connsiteX10" fmla="*/ 1312103 w 2169173"/>
                <a:gd name="connsiteY10" fmla="*/ 2150772 h 2150772"/>
                <a:gd name="connsiteX11" fmla="*/ 842547 w 2169173"/>
                <a:gd name="connsiteY11" fmla="*/ 2150772 h 2150772"/>
                <a:gd name="connsiteX12" fmla="*/ 358469 w 2169173"/>
                <a:gd name="connsiteY12" fmla="*/ 2150772 h 2150772"/>
                <a:gd name="connsiteX13" fmla="*/ 0 w 2169173"/>
                <a:gd name="connsiteY13" fmla="*/ 1792303 h 2150772"/>
                <a:gd name="connsiteX14" fmla="*/ 0 w 2169173"/>
                <a:gd name="connsiteY14" fmla="*/ 1343035 h 2150772"/>
                <a:gd name="connsiteX15" fmla="*/ 0 w 2169173"/>
                <a:gd name="connsiteY15" fmla="*/ 879429 h 2150772"/>
                <a:gd name="connsiteX16" fmla="*/ 0 w 2169173"/>
                <a:gd name="connsiteY16" fmla="*/ 358469 h 215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9173" h="2150772" fill="none" extrusionOk="0">
                  <a:moveTo>
                    <a:pt x="0" y="358469"/>
                  </a:moveTo>
                  <a:cubicBezTo>
                    <a:pt x="-29622" y="123724"/>
                    <a:pt x="192159" y="19334"/>
                    <a:pt x="358469" y="0"/>
                  </a:cubicBezTo>
                  <a:cubicBezTo>
                    <a:pt x="470430" y="-15076"/>
                    <a:pt x="608852" y="26843"/>
                    <a:pt x="842547" y="0"/>
                  </a:cubicBezTo>
                  <a:cubicBezTo>
                    <a:pt x="1076242" y="-26843"/>
                    <a:pt x="1159640" y="44151"/>
                    <a:pt x="1283059" y="0"/>
                  </a:cubicBezTo>
                  <a:cubicBezTo>
                    <a:pt x="1406478" y="-44151"/>
                    <a:pt x="1665997" y="28074"/>
                    <a:pt x="1810704" y="0"/>
                  </a:cubicBezTo>
                  <a:cubicBezTo>
                    <a:pt x="1998795" y="15262"/>
                    <a:pt x="2157680" y="178597"/>
                    <a:pt x="2169173" y="358469"/>
                  </a:cubicBezTo>
                  <a:cubicBezTo>
                    <a:pt x="2217513" y="461869"/>
                    <a:pt x="2147820" y="651334"/>
                    <a:pt x="2169173" y="865090"/>
                  </a:cubicBezTo>
                  <a:cubicBezTo>
                    <a:pt x="2190526" y="1078846"/>
                    <a:pt x="2146635" y="1198336"/>
                    <a:pt x="2169173" y="1371712"/>
                  </a:cubicBezTo>
                  <a:cubicBezTo>
                    <a:pt x="2191711" y="1545088"/>
                    <a:pt x="2157743" y="1646978"/>
                    <a:pt x="2169173" y="1792303"/>
                  </a:cubicBezTo>
                  <a:cubicBezTo>
                    <a:pt x="2152632" y="2004521"/>
                    <a:pt x="2052983" y="2147472"/>
                    <a:pt x="1810704" y="2150772"/>
                  </a:cubicBezTo>
                  <a:cubicBezTo>
                    <a:pt x="1566183" y="2206153"/>
                    <a:pt x="1506006" y="2099189"/>
                    <a:pt x="1312103" y="2150772"/>
                  </a:cubicBezTo>
                  <a:cubicBezTo>
                    <a:pt x="1118200" y="2202355"/>
                    <a:pt x="1027348" y="2120049"/>
                    <a:pt x="842547" y="2150772"/>
                  </a:cubicBezTo>
                  <a:cubicBezTo>
                    <a:pt x="657746" y="2181495"/>
                    <a:pt x="550266" y="2147273"/>
                    <a:pt x="358469" y="2150772"/>
                  </a:cubicBezTo>
                  <a:cubicBezTo>
                    <a:pt x="145837" y="2150255"/>
                    <a:pt x="42828" y="1960878"/>
                    <a:pt x="0" y="1792303"/>
                  </a:cubicBezTo>
                  <a:cubicBezTo>
                    <a:pt x="-40149" y="1667249"/>
                    <a:pt x="47445" y="1468364"/>
                    <a:pt x="0" y="1343035"/>
                  </a:cubicBezTo>
                  <a:cubicBezTo>
                    <a:pt x="-47445" y="1217706"/>
                    <a:pt x="26211" y="1005843"/>
                    <a:pt x="0" y="879429"/>
                  </a:cubicBezTo>
                  <a:cubicBezTo>
                    <a:pt x="-26211" y="753015"/>
                    <a:pt x="18005" y="506724"/>
                    <a:pt x="0" y="358469"/>
                  </a:cubicBezTo>
                  <a:close/>
                </a:path>
                <a:path w="2169173" h="2150772" stroke="0" extrusionOk="0">
                  <a:moveTo>
                    <a:pt x="0" y="358469"/>
                  </a:moveTo>
                  <a:cubicBezTo>
                    <a:pt x="-12110" y="139450"/>
                    <a:pt x="156528" y="-11123"/>
                    <a:pt x="358469" y="0"/>
                  </a:cubicBezTo>
                  <a:cubicBezTo>
                    <a:pt x="499713" y="-58749"/>
                    <a:pt x="695179" y="41899"/>
                    <a:pt x="857070" y="0"/>
                  </a:cubicBezTo>
                  <a:cubicBezTo>
                    <a:pt x="1018961" y="-41899"/>
                    <a:pt x="1209056" y="28774"/>
                    <a:pt x="1355670" y="0"/>
                  </a:cubicBezTo>
                  <a:cubicBezTo>
                    <a:pt x="1502284" y="-28774"/>
                    <a:pt x="1647806" y="29498"/>
                    <a:pt x="1810704" y="0"/>
                  </a:cubicBezTo>
                  <a:cubicBezTo>
                    <a:pt x="2009968" y="-37416"/>
                    <a:pt x="2149864" y="163136"/>
                    <a:pt x="2169173" y="358469"/>
                  </a:cubicBezTo>
                  <a:cubicBezTo>
                    <a:pt x="2223367" y="549591"/>
                    <a:pt x="2148849" y="761213"/>
                    <a:pt x="2169173" y="865090"/>
                  </a:cubicBezTo>
                  <a:cubicBezTo>
                    <a:pt x="2189497" y="968967"/>
                    <a:pt x="2128232" y="1142013"/>
                    <a:pt x="2169173" y="1371712"/>
                  </a:cubicBezTo>
                  <a:cubicBezTo>
                    <a:pt x="2210114" y="1601411"/>
                    <a:pt x="2120528" y="1707273"/>
                    <a:pt x="2169173" y="1792303"/>
                  </a:cubicBezTo>
                  <a:cubicBezTo>
                    <a:pt x="2167916" y="2014727"/>
                    <a:pt x="1966348" y="2149523"/>
                    <a:pt x="1810704" y="2150772"/>
                  </a:cubicBezTo>
                  <a:cubicBezTo>
                    <a:pt x="1642992" y="2198087"/>
                    <a:pt x="1523240" y="2140519"/>
                    <a:pt x="1370193" y="2150772"/>
                  </a:cubicBezTo>
                  <a:cubicBezTo>
                    <a:pt x="1217146" y="2161025"/>
                    <a:pt x="1027597" y="2136614"/>
                    <a:pt x="857070" y="2150772"/>
                  </a:cubicBezTo>
                  <a:cubicBezTo>
                    <a:pt x="686543" y="2164930"/>
                    <a:pt x="503533" y="2108840"/>
                    <a:pt x="358469" y="2150772"/>
                  </a:cubicBezTo>
                  <a:cubicBezTo>
                    <a:pt x="126794" y="2172098"/>
                    <a:pt x="-5791" y="2000966"/>
                    <a:pt x="0" y="1792303"/>
                  </a:cubicBezTo>
                  <a:cubicBezTo>
                    <a:pt x="-7353" y="1685699"/>
                    <a:pt x="18249" y="1457362"/>
                    <a:pt x="0" y="1300020"/>
                  </a:cubicBezTo>
                  <a:cubicBezTo>
                    <a:pt x="-18249" y="1142678"/>
                    <a:pt x="39198" y="916927"/>
                    <a:pt x="0" y="793399"/>
                  </a:cubicBezTo>
                  <a:cubicBezTo>
                    <a:pt x="-39198" y="669871"/>
                    <a:pt x="25271" y="558290"/>
                    <a:pt x="0" y="35846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2605380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F9EE785-6127-45CA-A1D3-44BAFDD5EA76}"/>
                </a:ext>
              </a:extLst>
            </p:cNvPr>
            <p:cNvSpPr/>
            <p:nvPr/>
          </p:nvSpPr>
          <p:spPr>
            <a:xfrm>
              <a:off x="3134978" y="5374169"/>
              <a:ext cx="2060472" cy="19389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451D0FC4-F9B5-4A78-8F96-675F41E5B34C}"/>
              </a:ext>
            </a:extLst>
          </p:cNvPr>
          <p:cNvSpPr txBox="1"/>
          <p:nvPr/>
        </p:nvSpPr>
        <p:spPr>
          <a:xfrm>
            <a:off x="9266591" y="4622994"/>
            <a:ext cx="2198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STU</a:t>
            </a:r>
          </a:p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tù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6" name="Freeform 2">
            <a:extLst>
              <a:ext uri="{FF2B5EF4-FFF2-40B4-BE49-F238E27FC236}">
                <a16:creationId xmlns:a16="http://schemas.microsoft.com/office/drawing/2014/main" id="{A016F2D8-57FF-4CD4-9812-9DB145D2FEBD}"/>
              </a:ext>
            </a:extLst>
          </p:cNvPr>
          <p:cNvSpPr/>
          <p:nvPr/>
        </p:nvSpPr>
        <p:spPr>
          <a:xfrm rot="577429">
            <a:off x="11245555" y="-82657"/>
            <a:ext cx="1019639" cy="998589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2">
            <a:extLst>
              <a:ext uri="{FF2B5EF4-FFF2-40B4-BE49-F238E27FC236}">
                <a16:creationId xmlns:a16="http://schemas.microsoft.com/office/drawing/2014/main" id="{BE88E9A4-381A-4B63-8778-7AF21735A693}"/>
              </a:ext>
            </a:extLst>
          </p:cNvPr>
          <p:cNvSpPr/>
          <p:nvPr/>
        </p:nvSpPr>
        <p:spPr>
          <a:xfrm rot="577429">
            <a:off x="120092" y="-120669"/>
            <a:ext cx="1019639" cy="998589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2">
            <a:extLst>
              <a:ext uri="{FF2B5EF4-FFF2-40B4-BE49-F238E27FC236}">
                <a16:creationId xmlns:a16="http://schemas.microsoft.com/office/drawing/2014/main" id="{5BD70CFF-FE53-4F2F-BED8-4B70950EBD56}"/>
              </a:ext>
            </a:extLst>
          </p:cNvPr>
          <p:cNvSpPr/>
          <p:nvPr/>
        </p:nvSpPr>
        <p:spPr>
          <a:xfrm rot="577429">
            <a:off x="21939" y="5877337"/>
            <a:ext cx="1019639" cy="998589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2">
            <a:extLst>
              <a:ext uri="{FF2B5EF4-FFF2-40B4-BE49-F238E27FC236}">
                <a16:creationId xmlns:a16="http://schemas.microsoft.com/office/drawing/2014/main" id="{BF07DED2-4D89-4115-90A2-B42E7CBF8874}"/>
              </a:ext>
            </a:extLst>
          </p:cNvPr>
          <p:cNvSpPr/>
          <p:nvPr/>
        </p:nvSpPr>
        <p:spPr>
          <a:xfrm rot="577429">
            <a:off x="11307667" y="5921931"/>
            <a:ext cx="1019639" cy="998589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52809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4" grpId="0"/>
      <p:bldP spid="60" grpId="0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BFBD3-5C4D-406F-86B2-532AC3B4A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70166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F3AF4-EEA0-4D77-8C43-E2965A2F37CC}"/>
              </a:ext>
            </a:extLst>
          </p:cNvPr>
          <p:cNvSpPr/>
          <p:nvPr/>
        </p:nvSpPr>
        <p:spPr>
          <a:xfrm>
            <a:off x="298982" y="236319"/>
            <a:ext cx="11594036" cy="6478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2107C75-4948-4119-A01D-0BAD6056571D}"/>
              </a:ext>
            </a:extLst>
          </p:cNvPr>
          <p:cNvSpPr/>
          <p:nvPr/>
        </p:nvSpPr>
        <p:spPr>
          <a:xfrm>
            <a:off x="649788" y="502170"/>
            <a:ext cx="1029110" cy="771993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8" y="0"/>
                </a:lnTo>
                <a:lnTo>
                  <a:pt x="37598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715F3-C835-4AED-AE7E-EB3987D1AF4A}"/>
              </a:ext>
            </a:extLst>
          </p:cNvPr>
          <p:cNvSpPr txBox="1"/>
          <p:nvPr/>
        </p:nvSpPr>
        <p:spPr>
          <a:xfrm>
            <a:off x="1696398" y="733186"/>
            <a:ext cx="79528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Thay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?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bằng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các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công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thức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phù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hợp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4104EC-F1B8-48A2-99EA-869624209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4760" y="2484767"/>
            <a:ext cx="2804403" cy="1969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AC931-0ABB-4083-A55A-0CB8D6219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9005" y="2366397"/>
            <a:ext cx="3191320" cy="2286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23868C-8B7C-40F4-8799-D50F99D2A064}"/>
              </a:ext>
            </a:extLst>
          </p:cNvPr>
          <p:cNvSpPr txBox="1"/>
          <p:nvPr/>
        </p:nvSpPr>
        <p:spPr>
          <a:xfrm>
            <a:off x="-78713" y="1497279"/>
            <a:ext cx="6136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0B076-13F2-4079-8882-FC05AC2BA8C5}"/>
              </a:ext>
            </a:extLst>
          </p:cNvPr>
          <p:cNvSpPr txBox="1"/>
          <p:nvPr/>
        </p:nvSpPr>
        <p:spPr>
          <a:xfrm>
            <a:off x="6058117" y="1527742"/>
            <a:ext cx="58977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a, b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5F4B5-9DD5-4E19-BC0F-BFEEDDB140BA}"/>
              </a:ext>
            </a:extLst>
          </p:cNvPr>
          <p:cNvGrpSpPr/>
          <p:nvPr/>
        </p:nvGrpSpPr>
        <p:grpSpPr>
          <a:xfrm>
            <a:off x="407265" y="3008729"/>
            <a:ext cx="2199105" cy="906682"/>
            <a:chOff x="407265" y="3237329"/>
            <a:chExt cx="2199105" cy="90668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CB72B971-1806-4C6C-B43C-A910FD1F881D}"/>
                </a:ext>
              </a:extLst>
            </p:cNvPr>
            <p:cNvSpPr/>
            <p:nvPr/>
          </p:nvSpPr>
          <p:spPr>
            <a:xfrm>
              <a:off x="407265" y="3237329"/>
              <a:ext cx="2199105" cy="906682"/>
            </a:xfrm>
            <a:custGeom>
              <a:avLst/>
              <a:gdLst/>
              <a:ahLst/>
              <a:cxnLst/>
              <a:rect l="l" t="t" r="r" b="b"/>
              <a:pathLst>
                <a:path w="6505613" h="4114800">
                  <a:moveTo>
                    <a:pt x="0" y="0"/>
                  </a:moveTo>
                  <a:lnTo>
                    <a:pt x="6505612" y="0"/>
                  </a:lnTo>
                  <a:lnTo>
                    <a:pt x="65056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BABBF9-3AC8-4CB3-907B-A9895F119D41}"/>
                </a:ext>
              </a:extLst>
            </p:cNvPr>
            <p:cNvSpPr txBox="1"/>
            <p:nvPr/>
          </p:nvSpPr>
          <p:spPr>
            <a:xfrm>
              <a:off x="735171" y="3298255"/>
              <a:ext cx="154721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S = 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02A8C1-3FDF-4C20-B8DC-00C0DF6FC96F}"/>
              </a:ext>
            </a:extLst>
          </p:cNvPr>
          <p:cNvGrpSpPr/>
          <p:nvPr/>
        </p:nvGrpSpPr>
        <p:grpSpPr>
          <a:xfrm>
            <a:off x="9605707" y="3022380"/>
            <a:ext cx="2199105" cy="906682"/>
            <a:chOff x="407265" y="3237329"/>
            <a:chExt cx="2199105" cy="906682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F423995E-A3C8-461D-95CD-0E25E6CD3D73}"/>
                </a:ext>
              </a:extLst>
            </p:cNvPr>
            <p:cNvSpPr/>
            <p:nvPr/>
          </p:nvSpPr>
          <p:spPr>
            <a:xfrm>
              <a:off x="407265" y="3237329"/>
              <a:ext cx="2199105" cy="906682"/>
            </a:xfrm>
            <a:custGeom>
              <a:avLst/>
              <a:gdLst/>
              <a:ahLst/>
              <a:cxnLst/>
              <a:rect l="l" t="t" r="r" b="b"/>
              <a:pathLst>
                <a:path w="6505613" h="4114800">
                  <a:moveTo>
                    <a:pt x="0" y="0"/>
                  </a:moveTo>
                  <a:lnTo>
                    <a:pt x="6505612" y="0"/>
                  </a:lnTo>
                  <a:lnTo>
                    <a:pt x="65056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D18956-DA85-4FEF-9D38-6C06D58F5E32}"/>
                </a:ext>
              </a:extLst>
            </p:cNvPr>
            <p:cNvSpPr txBox="1"/>
            <p:nvPr/>
          </p:nvSpPr>
          <p:spPr>
            <a:xfrm>
              <a:off x="735171" y="3298255"/>
              <a:ext cx="154721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S = 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CB9077-5EDF-4AC0-BF87-8FA9F459735D}"/>
              </a:ext>
            </a:extLst>
          </p:cNvPr>
          <p:cNvSpPr txBox="1"/>
          <p:nvPr/>
        </p:nvSpPr>
        <p:spPr>
          <a:xfrm>
            <a:off x="92737" y="4809715"/>
            <a:ext cx="6136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chu vi, 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955BED-9869-4AF6-B8AB-37DDDB0A8D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9567" y="4806968"/>
            <a:ext cx="2157515" cy="168813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5BA45CB-3992-46AA-B9B0-46A619718DA7}"/>
              </a:ext>
            </a:extLst>
          </p:cNvPr>
          <p:cNvGrpSpPr/>
          <p:nvPr/>
        </p:nvGrpSpPr>
        <p:grpSpPr>
          <a:xfrm>
            <a:off x="8593327" y="5621638"/>
            <a:ext cx="2199105" cy="906682"/>
            <a:chOff x="407265" y="3237329"/>
            <a:chExt cx="2199105" cy="906682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0B48688A-3E4E-49D5-9121-B503E5BDC00F}"/>
                </a:ext>
              </a:extLst>
            </p:cNvPr>
            <p:cNvSpPr/>
            <p:nvPr/>
          </p:nvSpPr>
          <p:spPr>
            <a:xfrm>
              <a:off x="407265" y="3237329"/>
              <a:ext cx="2199105" cy="906682"/>
            </a:xfrm>
            <a:custGeom>
              <a:avLst/>
              <a:gdLst/>
              <a:ahLst/>
              <a:cxnLst/>
              <a:rect l="l" t="t" r="r" b="b"/>
              <a:pathLst>
                <a:path w="6505613" h="4114800">
                  <a:moveTo>
                    <a:pt x="0" y="0"/>
                  </a:moveTo>
                  <a:lnTo>
                    <a:pt x="6505612" y="0"/>
                  </a:lnTo>
                  <a:lnTo>
                    <a:pt x="65056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18A7BA-F0D6-43B0-AD39-E1400858B3F0}"/>
                </a:ext>
              </a:extLst>
            </p:cNvPr>
            <p:cNvSpPr txBox="1"/>
            <p:nvPr/>
          </p:nvSpPr>
          <p:spPr>
            <a:xfrm>
              <a:off x="735171" y="3298255"/>
              <a:ext cx="154721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S = 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E56D05-7EBB-40EE-B4F7-FEE1FD5F1323}"/>
              </a:ext>
            </a:extLst>
          </p:cNvPr>
          <p:cNvGrpSpPr/>
          <p:nvPr/>
        </p:nvGrpSpPr>
        <p:grpSpPr>
          <a:xfrm>
            <a:off x="8554255" y="4644997"/>
            <a:ext cx="2199105" cy="906682"/>
            <a:chOff x="407265" y="3237329"/>
            <a:chExt cx="2199105" cy="906682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8A1F1E79-1873-42EF-B0D9-1BC08899789A}"/>
                </a:ext>
              </a:extLst>
            </p:cNvPr>
            <p:cNvSpPr/>
            <p:nvPr/>
          </p:nvSpPr>
          <p:spPr>
            <a:xfrm>
              <a:off x="407265" y="3237329"/>
              <a:ext cx="2199105" cy="906682"/>
            </a:xfrm>
            <a:custGeom>
              <a:avLst/>
              <a:gdLst/>
              <a:ahLst/>
              <a:cxnLst/>
              <a:rect l="l" t="t" r="r" b="b"/>
              <a:pathLst>
                <a:path w="6505613" h="4114800">
                  <a:moveTo>
                    <a:pt x="0" y="0"/>
                  </a:moveTo>
                  <a:lnTo>
                    <a:pt x="6505612" y="0"/>
                  </a:lnTo>
                  <a:lnTo>
                    <a:pt x="65056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766941-91AC-4EC0-B01B-A39DB13A3B5F}"/>
                </a:ext>
              </a:extLst>
            </p:cNvPr>
            <p:cNvSpPr txBox="1"/>
            <p:nvPr/>
          </p:nvSpPr>
          <p:spPr>
            <a:xfrm>
              <a:off x="735171" y="3298255"/>
              <a:ext cx="157927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C = ?</a:t>
              </a:r>
            </a:p>
          </p:txBody>
        </p:sp>
      </p:grpSp>
      <p:sp>
        <p:nvSpPr>
          <p:cNvPr id="26" name="Freeform 6">
            <a:extLst>
              <a:ext uri="{FF2B5EF4-FFF2-40B4-BE49-F238E27FC236}">
                <a16:creationId xmlns:a16="http://schemas.microsoft.com/office/drawing/2014/main" id="{B8421105-8C71-4A1D-B22B-9F43D1F27C4B}"/>
              </a:ext>
            </a:extLst>
          </p:cNvPr>
          <p:cNvSpPr/>
          <p:nvPr/>
        </p:nvSpPr>
        <p:spPr>
          <a:xfrm rot="1908169">
            <a:off x="10423430" y="-214750"/>
            <a:ext cx="1642614" cy="1668558"/>
          </a:xfrm>
          <a:custGeom>
            <a:avLst/>
            <a:gdLst/>
            <a:ahLst/>
            <a:cxnLst/>
            <a:rect l="l" t="t" r="r" b="b"/>
            <a:pathLst>
              <a:path w="6892290" h="8229600">
                <a:moveTo>
                  <a:pt x="0" y="0"/>
                </a:moveTo>
                <a:lnTo>
                  <a:pt x="6892290" y="0"/>
                </a:lnTo>
                <a:lnTo>
                  <a:pt x="6892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8893730E-44FF-4F66-94CF-AE3B83EE62A1}"/>
              </a:ext>
            </a:extLst>
          </p:cNvPr>
          <p:cNvSpPr/>
          <p:nvPr/>
        </p:nvSpPr>
        <p:spPr>
          <a:xfrm rot="1908169">
            <a:off x="-86136" y="5694041"/>
            <a:ext cx="1642614" cy="1668558"/>
          </a:xfrm>
          <a:custGeom>
            <a:avLst/>
            <a:gdLst/>
            <a:ahLst/>
            <a:cxnLst/>
            <a:rect l="l" t="t" r="r" b="b"/>
            <a:pathLst>
              <a:path w="6892290" h="8229600">
                <a:moveTo>
                  <a:pt x="0" y="0"/>
                </a:moveTo>
                <a:lnTo>
                  <a:pt x="6892290" y="0"/>
                </a:lnTo>
                <a:lnTo>
                  <a:pt x="6892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5070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BFBD3-5C4D-406F-86B2-532AC3B4A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70166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F3AF4-EEA0-4D77-8C43-E2965A2F37CC}"/>
              </a:ext>
            </a:extLst>
          </p:cNvPr>
          <p:cNvSpPr/>
          <p:nvPr/>
        </p:nvSpPr>
        <p:spPr>
          <a:xfrm>
            <a:off x="298982" y="236319"/>
            <a:ext cx="11594036" cy="6478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2107C75-4948-4119-A01D-0BAD6056571D}"/>
              </a:ext>
            </a:extLst>
          </p:cNvPr>
          <p:cNvSpPr/>
          <p:nvPr/>
        </p:nvSpPr>
        <p:spPr>
          <a:xfrm>
            <a:off x="649788" y="502170"/>
            <a:ext cx="1029110" cy="771993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8" y="0"/>
                </a:lnTo>
                <a:lnTo>
                  <a:pt x="37598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715F3-C835-4AED-AE7E-EB3987D1AF4A}"/>
              </a:ext>
            </a:extLst>
          </p:cNvPr>
          <p:cNvSpPr txBox="1"/>
          <p:nvPr/>
        </p:nvSpPr>
        <p:spPr>
          <a:xfrm>
            <a:off x="1696398" y="733186"/>
            <a:ext cx="9063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Thay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?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bằng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các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công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thức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phù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hợp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4104EC-F1B8-48A2-99EA-869624209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788" y="2316185"/>
            <a:ext cx="3940790" cy="2735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23868C-8B7C-40F4-8799-D50F99D2A064}"/>
              </a:ext>
            </a:extLst>
          </p:cNvPr>
          <p:cNvSpPr txBox="1"/>
          <p:nvPr/>
        </p:nvSpPr>
        <p:spPr>
          <a:xfrm>
            <a:off x="236868" y="1490950"/>
            <a:ext cx="11718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5F4B5-9DD5-4E19-BC0F-BFEEDDB140BA}"/>
              </a:ext>
            </a:extLst>
          </p:cNvPr>
          <p:cNvGrpSpPr/>
          <p:nvPr/>
        </p:nvGrpSpPr>
        <p:grpSpPr>
          <a:xfrm>
            <a:off x="4403323" y="3075815"/>
            <a:ext cx="4211213" cy="1062446"/>
            <a:chOff x="2641198" y="3289365"/>
            <a:chExt cx="4211213" cy="1062446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CB72B971-1806-4C6C-B43C-A910FD1F881D}"/>
                </a:ext>
              </a:extLst>
            </p:cNvPr>
            <p:cNvSpPr/>
            <p:nvPr/>
          </p:nvSpPr>
          <p:spPr>
            <a:xfrm>
              <a:off x="2641198" y="3289365"/>
              <a:ext cx="4211213" cy="1062446"/>
            </a:xfrm>
            <a:custGeom>
              <a:avLst/>
              <a:gdLst/>
              <a:ahLst/>
              <a:cxnLst/>
              <a:rect l="l" t="t" r="r" b="b"/>
              <a:pathLst>
                <a:path w="6505613" h="4114800">
                  <a:moveTo>
                    <a:pt x="0" y="0"/>
                  </a:moveTo>
                  <a:lnTo>
                    <a:pt x="6505612" y="0"/>
                  </a:lnTo>
                  <a:lnTo>
                    <a:pt x="65056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BABBF9-3AC8-4CB3-907B-A9895F119D41}"/>
                </a:ext>
              </a:extLst>
            </p:cNvPr>
            <p:cNvSpPr txBox="1"/>
            <p:nvPr/>
          </p:nvSpPr>
          <p:spPr>
            <a:xfrm>
              <a:off x="3096433" y="3383352"/>
              <a:ext cx="327846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S = a x h : 2</a:t>
              </a:r>
            </a:p>
          </p:txBody>
        </p: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DA34CF21-1ABE-487A-9180-51A55461B8C7}"/>
              </a:ext>
            </a:extLst>
          </p:cNvPr>
          <p:cNvSpPr/>
          <p:nvPr/>
        </p:nvSpPr>
        <p:spPr>
          <a:xfrm>
            <a:off x="988304" y="5074390"/>
            <a:ext cx="10615612" cy="1398342"/>
          </a:xfrm>
          <a:custGeom>
            <a:avLst/>
            <a:gdLst/>
            <a:ahLst/>
            <a:cxnLst/>
            <a:rect l="l" t="t" r="r" b="b"/>
            <a:pathLst>
              <a:path w="7315200" h="2071116">
                <a:moveTo>
                  <a:pt x="0" y="0"/>
                </a:moveTo>
                <a:lnTo>
                  <a:pt x="7315200" y="0"/>
                </a:lnTo>
                <a:lnTo>
                  <a:pt x="7315200" y="2071116"/>
                </a:lnTo>
                <a:lnTo>
                  <a:pt x="0" y="2071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6508F0-D3D1-43FD-9544-366940851096}"/>
              </a:ext>
            </a:extLst>
          </p:cNvPr>
          <p:cNvSpPr txBox="1"/>
          <p:nvPr/>
        </p:nvSpPr>
        <p:spPr>
          <a:xfrm>
            <a:off x="1838581" y="5338734"/>
            <a:ext cx="9115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Muốn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tính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diện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tích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hình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tam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giác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ta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thế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nào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?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UTM Silk Script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C96FF8-05D2-4E4D-BB00-E2BF571BE322}"/>
              </a:ext>
            </a:extLst>
          </p:cNvPr>
          <p:cNvSpPr txBox="1"/>
          <p:nvPr/>
        </p:nvSpPr>
        <p:spPr>
          <a:xfrm>
            <a:off x="1838581" y="5163428"/>
            <a:ext cx="91152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Muốn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tính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diện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tích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hình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tam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giác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ta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lấy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độ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dài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cạnh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đáy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nhân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với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chiều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cao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tương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ứng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(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cùng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đơn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vị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đo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)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rồi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chia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cho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</a:rPr>
              <a:t> 2.</a:t>
            </a:r>
            <a:endParaRPr lang="en-US" sz="3500" dirty="0">
              <a:solidFill>
                <a:schemeClr val="accent6">
                  <a:lumMod val="50000"/>
                </a:schemeClr>
              </a:solidFill>
              <a:latin typeface="UTM Silk Script" panose="02040603050506020204" pitchFamily="18" charset="0"/>
            </a:endParaRP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8709DC6D-01C5-4427-A641-884E62C27065}"/>
              </a:ext>
            </a:extLst>
          </p:cNvPr>
          <p:cNvSpPr/>
          <p:nvPr/>
        </p:nvSpPr>
        <p:spPr>
          <a:xfrm>
            <a:off x="10520733" y="5709131"/>
            <a:ext cx="2061607" cy="1572346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69" y="0"/>
                </a:lnTo>
                <a:lnTo>
                  <a:pt x="5300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A879B2DD-66E6-4AAD-A3C6-79CCC88D159B}"/>
              </a:ext>
            </a:extLst>
          </p:cNvPr>
          <p:cNvSpPr/>
          <p:nvPr/>
        </p:nvSpPr>
        <p:spPr>
          <a:xfrm rot="2898891">
            <a:off x="-148499" y="5118071"/>
            <a:ext cx="2061607" cy="1572346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69" y="0"/>
                </a:lnTo>
                <a:lnTo>
                  <a:pt x="5300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56079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8" grpId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BFBD3-5C4D-406F-86B2-532AC3B4A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70166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F3AF4-EEA0-4D77-8C43-E2965A2F37CC}"/>
              </a:ext>
            </a:extLst>
          </p:cNvPr>
          <p:cNvSpPr/>
          <p:nvPr/>
        </p:nvSpPr>
        <p:spPr>
          <a:xfrm>
            <a:off x="298982" y="236319"/>
            <a:ext cx="11594036" cy="6478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2107C75-4948-4119-A01D-0BAD6056571D}"/>
              </a:ext>
            </a:extLst>
          </p:cNvPr>
          <p:cNvSpPr/>
          <p:nvPr/>
        </p:nvSpPr>
        <p:spPr>
          <a:xfrm>
            <a:off x="649788" y="502170"/>
            <a:ext cx="1029110" cy="771993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8" y="0"/>
                </a:lnTo>
                <a:lnTo>
                  <a:pt x="37598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715F3-C835-4AED-AE7E-EB3987D1AF4A}"/>
              </a:ext>
            </a:extLst>
          </p:cNvPr>
          <p:cNvSpPr txBox="1"/>
          <p:nvPr/>
        </p:nvSpPr>
        <p:spPr>
          <a:xfrm>
            <a:off x="1696398" y="733186"/>
            <a:ext cx="9063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Thay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?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bằng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các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công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thức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phù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hợp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3AC931-0ABB-4083-A55A-0CB8D6219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1875" y="2432101"/>
            <a:ext cx="4464241" cy="2828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80B076-13F2-4079-8882-FC05AC2BA8C5}"/>
              </a:ext>
            </a:extLst>
          </p:cNvPr>
          <p:cNvSpPr txBox="1"/>
          <p:nvPr/>
        </p:nvSpPr>
        <p:spPr>
          <a:xfrm>
            <a:off x="573343" y="1526986"/>
            <a:ext cx="11037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a, b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02A8C1-3FDF-4C20-B8DC-00C0DF6FC96F}"/>
              </a:ext>
            </a:extLst>
          </p:cNvPr>
          <p:cNvGrpSpPr/>
          <p:nvPr/>
        </p:nvGrpSpPr>
        <p:grpSpPr>
          <a:xfrm>
            <a:off x="1769388" y="3282082"/>
            <a:ext cx="5581582" cy="1128040"/>
            <a:chOff x="407265" y="3237329"/>
            <a:chExt cx="5581582" cy="11280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F423995E-A3C8-461D-95CD-0E25E6CD3D73}"/>
                </a:ext>
              </a:extLst>
            </p:cNvPr>
            <p:cNvSpPr/>
            <p:nvPr/>
          </p:nvSpPr>
          <p:spPr>
            <a:xfrm>
              <a:off x="407265" y="3237329"/>
              <a:ext cx="5581582" cy="1128040"/>
            </a:xfrm>
            <a:custGeom>
              <a:avLst/>
              <a:gdLst/>
              <a:ahLst/>
              <a:cxnLst/>
              <a:rect l="l" t="t" r="r" b="b"/>
              <a:pathLst>
                <a:path w="6505613" h="4114800">
                  <a:moveTo>
                    <a:pt x="0" y="0"/>
                  </a:moveTo>
                  <a:lnTo>
                    <a:pt x="6505612" y="0"/>
                  </a:lnTo>
                  <a:lnTo>
                    <a:pt x="65056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D18956-DA85-4FEF-9D38-6C06D58F5E32}"/>
                </a:ext>
              </a:extLst>
            </p:cNvPr>
            <p:cNvSpPr txBox="1"/>
            <p:nvPr/>
          </p:nvSpPr>
          <p:spPr>
            <a:xfrm>
              <a:off x="877549" y="3387414"/>
              <a:ext cx="4641014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S = (a + b) x h : 2</a:t>
              </a:r>
            </a:p>
          </p:txBody>
        </p:sp>
      </p:grpSp>
      <p:sp>
        <p:nvSpPr>
          <p:cNvPr id="26" name="Freeform 6">
            <a:extLst>
              <a:ext uri="{FF2B5EF4-FFF2-40B4-BE49-F238E27FC236}">
                <a16:creationId xmlns:a16="http://schemas.microsoft.com/office/drawing/2014/main" id="{43A9190C-2395-4AFD-9ABF-27BCF56A6AE7}"/>
              </a:ext>
            </a:extLst>
          </p:cNvPr>
          <p:cNvSpPr/>
          <p:nvPr/>
        </p:nvSpPr>
        <p:spPr>
          <a:xfrm>
            <a:off x="988304" y="5074390"/>
            <a:ext cx="10615612" cy="1398342"/>
          </a:xfrm>
          <a:custGeom>
            <a:avLst/>
            <a:gdLst/>
            <a:ahLst/>
            <a:cxnLst/>
            <a:rect l="l" t="t" r="r" b="b"/>
            <a:pathLst>
              <a:path w="7315200" h="2071116">
                <a:moveTo>
                  <a:pt x="0" y="0"/>
                </a:moveTo>
                <a:lnTo>
                  <a:pt x="7315200" y="0"/>
                </a:lnTo>
                <a:lnTo>
                  <a:pt x="7315200" y="2071116"/>
                </a:lnTo>
                <a:lnTo>
                  <a:pt x="0" y="2071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B62A8F-0EAD-4321-B2AB-130151025937}"/>
              </a:ext>
            </a:extLst>
          </p:cNvPr>
          <p:cNvSpPr txBox="1"/>
          <p:nvPr/>
        </p:nvSpPr>
        <p:spPr>
          <a:xfrm>
            <a:off x="1838581" y="5338734"/>
            <a:ext cx="9115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Muốn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tính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diện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tích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thang ta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làm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thế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?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UTM Silk Script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505BC8-7434-4D5D-A962-AC98FDC7899B}"/>
              </a:ext>
            </a:extLst>
          </p:cNvPr>
          <p:cNvSpPr txBox="1"/>
          <p:nvPr/>
        </p:nvSpPr>
        <p:spPr>
          <a:xfrm>
            <a:off x="1738483" y="5260104"/>
            <a:ext cx="91152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Muốn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tính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diện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tích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hình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thang ta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lấy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tổng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độ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dài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hai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đáy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nhân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với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chiều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cao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(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cùng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đơn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vị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đo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)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rồi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chia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cho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UTM Silk Script" panose="02040603050506020204" pitchFamily="18" charset="0"/>
              </a:rPr>
              <a:t> 2.</a:t>
            </a:r>
            <a:endParaRPr lang="en-US" sz="3500" dirty="0">
              <a:solidFill>
                <a:schemeClr val="accent2">
                  <a:lumMod val="50000"/>
                </a:schemeClr>
              </a:solidFill>
              <a:latin typeface="UTM Silk Script" panose="02040603050506020204" pitchFamily="18" charset="0"/>
            </a:endParaRPr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39884AF2-A4C0-48D2-8557-A8D9401F042B}"/>
              </a:ext>
            </a:extLst>
          </p:cNvPr>
          <p:cNvSpPr/>
          <p:nvPr/>
        </p:nvSpPr>
        <p:spPr>
          <a:xfrm>
            <a:off x="10453517" y="5304593"/>
            <a:ext cx="1910514" cy="1640441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69" y="0"/>
                </a:lnTo>
                <a:lnTo>
                  <a:pt x="5300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CEF29B6-6DC0-6825-A944-F62A92FC7E27}"/>
              </a:ext>
            </a:extLst>
          </p:cNvPr>
          <p:cNvSpPr/>
          <p:nvPr/>
        </p:nvSpPr>
        <p:spPr>
          <a:xfrm rot="2898891">
            <a:off x="-148499" y="5118071"/>
            <a:ext cx="2061607" cy="1572346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69" y="0"/>
                </a:lnTo>
                <a:lnTo>
                  <a:pt x="5300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96351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7" grpId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BFBD3-5C4D-406F-86B2-532AC3B4A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70166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F3AF4-EEA0-4D77-8C43-E2965A2F37CC}"/>
              </a:ext>
            </a:extLst>
          </p:cNvPr>
          <p:cNvSpPr/>
          <p:nvPr/>
        </p:nvSpPr>
        <p:spPr>
          <a:xfrm>
            <a:off x="298982" y="236319"/>
            <a:ext cx="11594036" cy="6478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2107C75-4948-4119-A01D-0BAD6056571D}"/>
              </a:ext>
            </a:extLst>
          </p:cNvPr>
          <p:cNvSpPr/>
          <p:nvPr/>
        </p:nvSpPr>
        <p:spPr>
          <a:xfrm>
            <a:off x="649788" y="235470"/>
            <a:ext cx="1029110" cy="771993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8" y="0"/>
                </a:lnTo>
                <a:lnTo>
                  <a:pt x="37598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715F3-C835-4AED-AE7E-EB3987D1AF4A}"/>
              </a:ext>
            </a:extLst>
          </p:cNvPr>
          <p:cNvSpPr txBox="1"/>
          <p:nvPr/>
        </p:nvSpPr>
        <p:spPr>
          <a:xfrm>
            <a:off x="1696398" y="466486"/>
            <a:ext cx="79528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Thay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?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bằng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các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công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thức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phù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hợp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SVN-Dessert Menu Script" panose="00000500000000000000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B9077-5EDF-4AC0-BF87-8FA9F459735D}"/>
              </a:ext>
            </a:extLst>
          </p:cNvPr>
          <p:cNvSpPr txBox="1"/>
          <p:nvPr/>
        </p:nvSpPr>
        <p:spPr>
          <a:xfrm>
            <a:off x="213877" y="1152453"/>
            <a:ext cx="11965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vi, S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955BED-9869-4AF6-B8AB-37DDDB0A8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742" y="2532861"/>
            <a:ext cx="2605758" cy="203885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5BA45CB-3992-46AA-B9B0-46A619718DA7}"/>
              </a:ext>
            </a:extLst>
          </p:cNvPr>
          <p:cNvGrpSpPr/>
          <p:nvPr/>
        </p:nvGrpSpPr>
        <p:grpSpPr>
          <a:xfrm>
            <a:off x="7370420" y="2925384"/>
            <a:ext cx="4522598" cy="1093486"/>
            <a:chOff x="407265" y="3237329"/>
            <a:chExt cx="4522598" cy="109348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0B48688A-3E4E-49D5-9121-B503E5BDC00F}"/>
                </a:ext>
              </a:extLst>
            </p:cNvPr>
            <p:cNvSpPr/>
            <p:nvPr/>
          </p:nvSpPr>
          <p:spPr>
            <a:xfrm>
              <a:off x="407265" y="3237329"/>
              <a:ext cx="4522598" cy="1093486"/>
            </a:xfrm>
            <a:custGeom>
              <a:avLst/>
              <a:gdLst/>
              <a:ahLst/>
              <a:cxnLst/>
              <a:rect l="l" t="t" r="r" b="b"/>
              <a:pathLst>
                <a:path w="6505613" h="4114800">
                  <a:moveTo>
                    <a:pt x="0" y="0"/>
                  </a:moveTo>
                  <a:lnTo>
                    <a:pt x="6505612" y="0"/>
                  </a:lnTo>
                  <a:lnTo>
                    <a:pt x="65056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18A7BA-F0D6-43B0-AD39-E1400858B3F0}"/>
                </a:ext>
              </a:extLst>
            </p:cNvPr>
            <p:cNvSpPr txBox="1"/>
            <p:nvPr/>
          </p:nvSpPr>
          <p:spPr>
            <a:xfrm>
              <a:off x="719795" y="3348090"/>
              <a:ext cx="395172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S = r x r x 3,14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E56D05-7EBB-40EE-B4F7-FEE1FD5F1323}"/>
              </a:ext>
            </a:extLst>
          </p:cNvPr>
          <p:cNvGrpSpPr/>
          <p:nvPr/>
        </p:nvGrpSpPr>
        <p:grpSpPr>
          <a:xfrm>
            <a:off x="2972606" y="2630352"/>
            <a:ext cx="4294970" cy="1524727"/>
            <a:chOff x="-5174385" y="1489384"/>
            <a:chExt cx="6153897" cy="1524727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8A1F1E79-1873-42EF-B0D9-1BC08899789A}"/>
                </a:ext>
              </a:extLst>
            </p:cNvPr>
            <p:cNvSpPr/>
            <p:nvPr/>
          </p:nvSpPr>
          <p:spPr>
            <a:xfrm>
              <a:off x="-5174385" y="1489384"/>
              <a:ext cx="6153897" cy="1524727"/>
            </a:xfrm>
            <a:custGeom>
              <a:avLst/>
              <a:gdLst/>
              <a:ahLst/>
              <a:cxnLst/>
              <a:rect l="l" t="t" r="r" b="b"/>
              <a:pathLst>
                <a:path w="6505613" h="4114800">
                  <a:moveTo>
                    <a:pt x="0" y="0"/>
                  </a:moveTo>
                  <a:lnTo>
                    <a:pt x="6505612" y="0"/>
                  </a:lnTo>
                  <a:lnTo>
                    <a:pt x="65056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766941-91AC-4EC0-B01B-A39DB13A3B5F}"/>
                </a:ext>
              </a:extLst>
            </p:cNvPr>
            <p:cNvSpPr txBox="1"/>
            <p:nvPr/>
          </p:nvSpPr>
          <p:spPr>
            <a:xfrm>
              <a:off x="-4891444" y="1536783"/>
              <a:ext cx="575396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C = d x 3,14</a:t>
              </a:r>
            </a:p>
            <a:p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    = r x 2 x3,14</a:t>
              </a:r>
            </a:p>
          </p:txBody>
        </p:sp>
      </p:grpSp>
      <p:sp>
        <p:nvSpPr>
          <p:cNvPr id="26" name="Freeform 6">
            <a:extLst>
              <a:ext uri="{FF2B5EF4-FFF2-40B4-BE49-F238E27FC236}">
                <a16:creationId xmlns:a16="http://schemas.microsoft.com/office/drawing/2014/main" id="{7B3B0ABE-4318-4517-84CF-8EA7F4D74E0F}"/>
              </a:ext>
            </a:extLst>
          </p:cNvPr>
          <p:cNvSpPr/>
          <p:nvPr/>
        </p:nvSpPr>
        <p:spPr>
          <a:xfrm>
            <a:off x="1361916" y="4181119"/>
            <a:ext cx="10615612" cy="1398342"/>
          </a:xfrm>
          <a:custGeom>
            <a:avLst/>
            <a:gdLst/>
            <a:ahLst/>
            <a:cxnLst/>
            <a:rect l="l" t="t" r="r" b="b"/>
            <a:pathLst>
              <a:path w="7315200" h="2071116">
                <a:moveTo>
                  <a:pt x="0" y="0"/>
                </a:moveTo>
                <a:lnTo>
                  <a:pt x="7315200" y="0"/>
                </a:lnTo>
                <a:lnTo>
                  <a:pt x="7315200" y="2071116"/>
                </a:lnTo>
                <a:lnTo>
                  <a:pt x="0" y="2071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75EE1E-446D-4C21-A44D-4D2C46DD82F4}"/>
              </a:ext>
            </a:extLst>
          </p:cNvPr>
          <p:cNvSpPr txBox="1"/>
          <p:nvPr/>
        </p:nvSpPr>
        <p:spPr>
          <a:xfrm>
            <a:off x="2229106" y="4509521"/>
            <a:ext cx="9115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Muốn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tính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chu vi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hình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tròn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ta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làm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thế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nào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?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UTM Silk Script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ED18B4-8981-425A-B211-1AF775F41A49}"/>
              </a:ext>
            </a:extLst>
          </p:cNvPr>
          <p:cNvSpPr txBox="1"/>
          <p:nvPr/>
        </p:nvSpPr>
        <p:spPr>
          <a:xfrm>
            <a:off x="2014634" y="4347087"/>
            <a:ext cx="91152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Muốn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tính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chu vi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hình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tròn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ta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lấy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độ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dài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đường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kính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nhân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với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số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3,14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hoặc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lấy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2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lần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bán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kính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nhân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với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số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 3,14.</a:t>
            </a:r>
            <a:endParaRPr lang="en-US" sz="3500" dirty="0">
              <a:solidFill>
                <a:schemeClr val="accent1">
                  <a:lumMod val="75000"/>
                </a:schemeClr>
              </a:solidFill>
              <a:latin typeface="UTM Silk Script" panose="02040603050506020204" pitchFamily="18" charset="0"/>
            </a:endParaRP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0D9016FE-7CC4-4DDB-8B9F-CDAB7FADEE41}"/>
              </a:ext>
            </a:extLst>
          </p:cNvPr>
          <p:cNvSpPr/>
          <p:nvPr/>
        </p:nvSpPr>
        <p:spPr>
          <a:xfrm>
            <a:off x="1384642" y="5497809"/>
            <a:ext cx="10615612" cy="1398342"/>
          </a:xfrm>
          <a:custGeom>
            <a:avLst/>
            <a:gdLst/>
            <a:ahLst/>
            <a:cxnLst/>
            <a:rect l="l" t="t" r="r" b="b"/>
            <a:pathLst>
              <a:path w="7315200" h="2071116">
                <a:moveTo>
                  <a:pt x="0" y="0"/>
                </a:moveTo>
                <a:lnTo>
                  <a:pt x="7315200" y="0"/>
                </a:lnTo>
                <a:lnTo>
                  <a:pt x="7315200" y="2071116"/>
                </a:lnTo>
                <a:lnTo>
                  <a:pt x="0" y="2071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BAED0E-CEC3-47AE-89C5-D76EA7855EEB}"/>
              </a:ext>
            </a:extLst>
          </p:cNvPr>
          <p:cNvSpPr txBox="1"/>
          <p:nvPr/>
        </p:nvSpPr>
        <p:spPr>
          <a:xfrm>
            <a:off x="2134821" y="5820346"/>
            <a:ext cx="9115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UTM Silk Script" panose="02040603050506020204" pitchFamily="18" charset="0"/>
              </a:rPr>
              <a:t>Muốn</a:t>
            </a:r>
            <a:r>
              <a:rPr lang="en-US" sz="4000" b="1" dirty="0"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latin typeface="UTM Silk Script" panose="02040603050506020204" pitchFamily="18" charset="0"/>
              </a:rPr>
              <a:t>tính</a:t>
            </a:r>
            <a:r>
              <a:rPr lang="en-US" sz="4000" b="1" dirty="0"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latin typeface="UTM Silk Script" panose="02040603050506020204" pitchFamily="18" charset="0"/>
              </a:rPr>
              <a:t>diện</a:t>
            </a:r>
            <a:r>
              <a:rPr lang="en-US" sz="4000" b="1" dirty="0"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latin typeface="UTM Silk Script" panose="02040603050506020204" pitchFamily="18" charset="0"/>
              </a:rPr>
              <a:t>tích</a:t>
            </a:r>
            <a:r>
              <a:rPr lang="en-US" sz="4000" b="1" dirty="0"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latin typeface="UTM Silk Script" panose="02040603050506020204" pitchFamily="18" charset="0"/>
              </a:rPr>
              <a:t>hình</a:t>
            </a:r>
            <a:r>
              <a:rPr lang="en-US" sz="4000" b="1" dirty="0"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latin typeface="UTM Silk Script" panose="02040603050506020204" pitchFamily="18" charset="0"/>
              </a:rPr>
              <a:t>tròn</a:t>
            </a:r>
            <a:r>
              <a:rPr lang="en-US" sz="4000" b="1" dirty="0">
                <a:latin typeface="UTM Silk Script" panose="02040603050506020204" pitchFamily="18" charset="0"/>
              </a:rPr>
              <a:t> ta </a:t>
            </a:r>
            <a:r>
              <a:rPr lang="en-US" sz="4000" b="1" dirty="0" err="1">
                <a:latin typeface="UTM Silk Script" panose="02040603050506020204" pitchFamily="18" charset="0"/>
              </a:rPr>
              <a:t>làm</a:t>
            </a:r>
            <a:r>
              <a:rPr lang="en-US" sz="4000" b="1" dirty="0"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latin typeface="UTM Silk Script" panose="02040603050506020204" pitchFamily="18" charset="0"/>
              </a:rPr>
              <a:t>thế</a:t>
            </a:r>
            <a:r>
              <a:rPr lang="en-US" sz="4000" b="1" dirty="0">
                <a:latin typeface="UTM Silk Script" panose="02040603050506020204" pitchFamily="18" charset="0"/>
              </a:rPr>
              <a:t> </a:t>
            </a:r>
            <a:r>
              <a:rPr lang="en-US" sz="4000" b="1" dirty="0" err="1">
                <a:latin typeface="UTM Silk Script" panose="02040603050506020204" pitchFamily="18" charset="0"/>
              </a:rPr>
              <a:t>nào</a:t>
            </a:r>
            <a:r>
              <a:rPr lang="en-US" sz="4000" b="1" dirty="0">
                <a:latin typeface="UTM Silk Script" panose="02040603050506020204" pitchFamily="18" charset="0"/>
              </a:rPr>
              <a:t>?</a:t>
            </a:r>
            <a:endParaRPr lang="en-US" sz="4000" dirty="0">
              <a:latin typeface="UTM Silk Script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BF0D57-B6AD-405E-8547-B4B995B41866}"/>
              </a:ext>
            </a:extLst>
          </p:cNvPr>
          <p:cNvSpPr txBox="1"/>
          <p:nvPr/>
        </p:nvSpPr>
        <p:spPr>
          <a:xfrm>
            <a:off x="1943075" y="5674198"/>
            <a:ext cx="91152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latin typeface="UTM Silk Script" panose="02040603050506020204" pitchFamily="18" charset="0"/>
              </a:rPr>
              <a:t>Muốn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tính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diện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tích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hình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tròn</a:t>
            </a:r>
            <a:r>
              <a:rPr lang="en-US" sz="3500" b="1" dirty="0">
                <a:latin typeface="UTM Silk Script" panose="02040603050506020204" pitchFamily="18" charset="0"/>
              </a:rPr>
              <a:t> ta </a:t>
            </a:r>
            <a:r>
              <a:rPr lang="en-US" sz="3500" b="1" dirty="0" err="1">
                <a:latin typeface="UTM Silk Script" panose="02040603050506020204" pitchFamily="18" charset="0"/>
              </a:rPr>
              <a:t>lấy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bán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kính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nhân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với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chính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nó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rồi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nhân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với</a:t>
            </a:r>
            <a:r>
              <a:rPr lang="en-US" sz="3500" b="1" dirty="0">
                <a:latin typeface="UTM Silk Script" panose="02040603050506020204" pitchFamily="18" charset="0"/>
              </a:rPr>
              <a:t> </a:t>
            </a:r>
            <a:r>
              <a:rPr lang="en-US" sz="3500" b="1" dirty="0" err="1">
                <a:latin typeface="UTM Silk Script" panose="02040603050506020204" pitchFamily="18" charset="0"/>
              </a:rPr>
              <a:t>số</a:t>
            </a:r>
            <a:r>
              <a:rPr lang="en-US" sz="3500" b="1" dirty="0">
                <a:latin typeface="UTM Silk Script" panose="02040603050506020204" pitchFamily="18" charset="0"/>
              </a:rPr>
              <a:t> 3,14.</a:t>
            </a:r>
            <a:endParaRPr lang="en-US" sz="3500" dirty="0">
              <a:latin typeface="UTM Silk Script" panose="02040603050506020204" pitchFamily="18" charset="0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37ADF4E3-8072-4CAD-AAEE-6956C466EAA3}"/>
              </a:ext>
            </a:extLst>
          </p:cNvPr>
          <p:cNvSpPr/>
          <p:nvPr/>
        </p:nvSpPr>
        <p:spPr>
          <a:xfrm>
            <a:off x="10601355" y="5820346"/>
            <a:ext cx="2061607" cy="1572346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69" y="0"/>
                </a:lnTo>
                <a:lnTo>
                  <a:pt x="5300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859DC4DC-C8FA-4D77-91A5-3BA157D8AE60}"/>
              </a:ext>
            </a:extLst>
          </p:cNvPr>
          <p:cNvSpPr/>
          <p:nvPr/>
        </p:nvSpPr>
        <p:spPr>
          <a:xfrm rot="2898891">
            <a:off x="-148499" y="5118071"/>
            <a:ext cx="2061607" cy="1572346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69" y="0"/>
                </a:lnTo>
                <a:lnTo>
                  <a:pt x="5300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7800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7" grpId="1"/>
      <p:bldP spid="28" grpId="0"/>
      <p:bldP spid="29" grpId="0" animBg="1"/>
      <p:bldP spid="30" grpId="0"/>
      <p:bldP spid="30" grpId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245CA-D120-47A4-B7CE-056A196E5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ACD63-61D1-48B1-B407-5575C078458A}"/>
              </a:ext>
            </a:extLst>
          </p:cNvPr>
          <p:cNvSpPr/>
          <p:nvPr/>
        </p:nvSpPr>
        <p:spPr>
          <a:xfrm>
            <a:off x="298982" y="560070"/>
            <a:ext cx="11594036" cy="589788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iCiel Gotham Ultra" pitchFamily="50" charset="0"/>
              <a:cs typeface="iCiel Gotham Ultra" pitchFamily="50" charset="0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740BC0D-D26C-4971-AD82-CF8497E04387}"/>
              </a:ext>
            </a:extLst>
          </p:cNvPr>
          <p:cNvSpPr/>
          <p:nvPr/>
        </p:nvSpPr>
        <p:spPr>
          <a:xfrm>
            <a:off x="10190952" y="5541140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62B330A-6466-4B61-9EB3-A834ACA06FA8}"/>
              </a:ext>
            </a:extLst>
          </p:cNvPr>
          <p:cNvSpPr/>
          <p:nvPr/>
        </p:nvSpPr>
        <p:spPr>
          <a:xfrm>
            <a:off x="8610600" y="5519929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8DA779D8-1737-4B20-AEA1-1A07AF19FCF6}"/>
              </a:ext>
            </a:extLst>
          </p:cNvPr>
          <p:cNvSpPr/>
          <p:nvPr/>
        </p:nvSpPr>
        <p:spPr>
          <a:xfrm>
            <a:off x="10343352" y="5693540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7B87FE-823A-4360-9128-30F0494D5F5A}"/>
              </a:ext>
            </a:extLst>
          </p:cNvPr>
          <p:cNvGrpSpPr/>
          <p:nvPr/>
        </p:nvGrpSpPr>
        <p:grpSpPr>
          <a:xfrm>
            <a:off x="7220881" y="5634829"/>
            <a:ext cx="4169157" cy="1523400"/>
            <a:chOff x="7220881" y="5634829"/>
            <a:chExt cx="4169157" cy="15234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32E9D29-0144-4F6E-A62C-FC6FA2CF6DCA}"/>
                </a:ext>
              </a:extLst>
            </p:cNvPr>
            <p:cNvSpPr/>
            <p:nvPr/>
          </p:nvSpPr>
          <p:spPr>
            <a:xfrm>
              <a:off x="8763000" y="5672329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7D5F418-A195-4104-9A1E-A2D6CA23B9AE}"/>
                </a:ext>
              </a:extLst>
            </p:cNvPr>
            <p:cNvSpPr/>
            <p:nvPr/>
          </p:nvSpPr>
          <p:spPr>
            <a:xfrm>
              <a:off x="7220881" y="5634829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F35CC1-6B26-4137-91D0-67254EBEF8BA}"/>
              </a:ext>
            </a:extLst>
          </p:cNvPr>
          <p:cNvGrpSpPr/>
          <p:nvPr/>
        </p:nvGrpSpPr>
        <p:grpSpPr>
          <a:xfrm>
            <a:off x="-986442" y="5507614"/>
            <a:ext cx="5850996" cy="1551424"/>
            <a:chOff x="-986442" y="5507614"/>
            <a:chExt cx="5850996" cy="1551424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6267210-AE28-44BE-B619-FB4F0AB871E3}"/>
                </a:ext>
              </a:extLst>
            </p:cNvPr>
            <p:cNvSpPr/>
            <p:nvPr/>
          </p:nvSpPr>
          <p:spPr>
            <a:xfrm>
              <a:off x="2237516" y="5507614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5119E3B-8DDF-4FC2-B43B-C37633EA5EA0}"/>
                </a:ext>
              </a:extLst>
            </p:cNvPr>
            <p:cNvSpPr/>
            <p:nvPr/>
          </p:nvSpPr>
          <p:spPr>
            <a:xfrm>
              <a:off x="593910" y="5573138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E415DDC-543A-4C00-8097-A0F624B27D43}"/>
                </a:ext>
              </a:extLst>
            </p:cNvPr>
            <p:cNvSpPr/>
            <p:nvPr/>
          </p:nvSpPr>
          <p:spPr>
            <a:xfrm>
              <a:off x="-986442" y="5551927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D25F41-5190-4618-A2D5-CC8B23302689}"/>
              </a:ext>
            </a:extLst>
          </p:cNvPr>
          <p:cNvSpPr txBox="1"/>
          <p:nvPr/>
        </p:nvSpPr>
        <p:spPr>
          <a:xfrm>
            <a:off x="629363" y="1106003"/>
            <a:ext cx="10742043" cy="4276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0"/>
              </a:lnSpc>
            </a:pPr>
            <a:r>
              <a:rPr lang="en-US" sz="12000" dirty="0">
                <a:ln w="21907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latin typeface="iCiel Gotham Ultra" pitchFamily="50" charset="0"/>
                <a:cs typeface="iCiel Gotham Ultra" pitchFamily="50" charset="0"/>
              </a:rPr>
              <a:t>VẬN DỤNG</a:t>
            </a:r>
          </a:p>
          <a:p>
            <a:pPr algn="ctr">
              <a:lnSpc>
                <a:spcPts val="17000"/>
              </a:lnSpc>
            </a:pPr>
            <a:r>
              <a:rPr lang="en-US" sz="12000" dirty="0">
                <a:ln w="219075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iCiel Gotham Ultra" pitchFamily="50" charset="0"/>
                <a:cs typeface="iCiel Gotham Ultra" pitchFamily="50" charset="0"/>
              </a:rPr>
              <a:t>TRẢI NGHIỆM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3E80D8A7-233B-4896-98E8-7CAF11F78776}"/>
              </a:ext>
            </a:extLst>
          </p:cNvPr>
          <p:cNvSpPr/>
          <p:nvPr/>
        </p:nvSpPr>
        <p:spPr>
          <a:xfrm flipH="1">
            <a:off x="10076519" y="2434942"/>
            <a:ext cx="2153066" cy="2717888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C523B6-578C-4C23-9E3F-B2112FCACD4D}"/>
              </a:ext>
            </a:extLst>
          </p:cNvPr>
          <p:cNvSpPr txBox="1"/>
          <p:nvPr/>
        </p:nvSpPr>
        <p:spPr>
          <a:xfrm>
            <a:off x="648315" y="1111725"/>
            <a:ext cx="10741723" cy="4276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0"/>
              </a:lnSpc>
            </a:pPr>
            <a:r>
              <a:rPr lang="en-US" sz="12000" dirty="0">
                <a:solidFill>
                  <a:schemeClr val="accent6">
                    <a:lumMod val="75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VẬN DỤNG</a:t>
            </a:r>
          </a:p>
          <a:p>
            <a:pPr algn="ctr">
              <a:lnSpc>
                <a:spcPts val="17000"/>
              </a:lnSpc>
            </a:pPr>
            <a:r>
              <a:rPr lang="en-US" sz="12000" dirty="0">
                <a:solidFill>
                  <a:schemeClr val="accent2">
                    <a:lumMod val="50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TRẢI NGHIỆM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88FB8CA3-2D7F-419B-A724-2D156E695B2E}"/>
              </a:ext>
            </a:extLst>
          </p:cNvPr>
          <p:cNvSpPr/>
          <p:nvPr/>
        </p:nvSpPr>
        <p:spPr>
          <a:xfrm rot="1127818">
            <a:off x="-190354" y="186595"/>
            <a:ext cx="2595314" cy="2717888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64675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942770-9EF8-4405-9749-E5A6B723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48F7AA-022F-4959-9F47-B33472B19DC0}"/>
              </a:ext>
            </a:extLst>
          </p:cNvPr>
          <p:cNvSpPr/>
          <p:nvPr/>
        </p:nvSpPr>
        <p:spPr>
          <a:xfrm>
            <a:off x="298982" y="532850"/>
            <a:ext cx="11594036" cy="589788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7C168DA-15FF-4A28-96E2-793B7B8925CB}"/>
              </a:ext>
            </a:extLst>
          </p:cNvPr>
          <p:cNvSpPr/>
          <p:nvPr/>
        </p:nvSpPr>
        <p:spPr>
          <a:xfrm>
            <a:off x="9477376" y="4295775"/>
            <a:ext cx="2565134" cy="2655614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E8DAF0-006E-4845-B91F-D44BD1AB79DC}"/>
              </a:ext>
            </a:extLst>
          </p:cNvPr>
          <p:cNvSpPr txBox="1"/>
          <p:nvPr/>
        </p:nvSpPr>
        <p:spPr>
          <a:xfrm>
            <a:off x="3657600" y="427270"/>
            <a:ext cx="53014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UTM Davida" panose="02040603050506020204" pitchFamily="18" charset="0"/>
              </a:rPr>
              <a:t>YÊU CẦU CẦN ĐẠT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38828-92FD-426C-A4BA-FE1EFBD37557}"/>
              </a:ext>
            </a:extLst>
          </p:cNvPr>
          <p:cNvSpPr txBox="1"/>
          <p:nvPr/>
        </p:nvSpPr>
        <p:spPr>
          <a:xfrm>
            <a:off x="542925" y="1289044"/>
            <a:ext cx="1102994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tập, củng cố và hoàn thiện các kiến thức, kĩ năng liên quan đến: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Nhận dạng một số loại tam giác đã học.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Tính diện tích hình tam giác, hình thang, hình tròn.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Sử dụng bộ xếp hình để lắp ghép, tạo hình gắn với một số hình phẳng.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Mối liên hệ giữa các đơn vị đo trong cùng một đại lượng; chuyển đổi, tính toán với các số đo.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Giải quyết được một số vấn đề thực tiễn liên quan đến đo khối lượng.</a:t>
            </a:r>
          </a:p>
        </p:txBody>
      </p:sp>
    </p:spTree>
    <p:extLst>
      <p:ext uri="{BB962C8B-B14F-4D97-AF65-F5344CB8AC3E}">
        <p14:creationId xmlns:p14="http://schemas.microsoft.com/office/powerpoint/2010/main" val="3908802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BFBD3-5C4D-406F-86B2-532AC3B4A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70166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F3AF4-EEA0-4D77-8C43-E2965A2F37CC}"/>
              </a:ext>
            </a:extLst>
          </p:cNvPr>
          <p:cNvSpPr/>
          <p:nvPr/>
        </p:nvSpPr>
        <p:spPr>
          <a:xfrm>
            <a:off x="298982" y="236319"/>
            <a:ext cx="11594036" cy="6478805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AA68046-4166-44C8-9CC2-F235CD06617E}"/>
              </a:ext>
            </a:extLst>
          </p:cNvPr>
          <p:cNvSpPr/>
          <p:nvPr/>
        </p:nvSpPr>
        <p:spPr>
          <a:xfrm>
            <a:off x="588588" y="783231"/>
            <a:ext cx="1048920" cy="944781"/>
          </a:xfrm>
          <a:custGeom>
            <a:avLst/>
            <a:gdLst/>
            <a:ahLst/>
            <a:cxnLst/>
            <a:rect l="l" t="t" r="r" b="b"/>
            <a:pathLst>
              <a:path w="3585020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6062FD2-456E-4149-BFF5-523558516E53}"/>
                  </a:ext>
                </a:extLst>
              </p:cNvPr>
              <p:cNvSpPr txBox="1"/>
              <p:nvPr/>
            </p:nvSpPr>
            <p:spPr>
              <a:xfrm>
                <a:off x="1637508" y="446049"/>
                <a:ext cx="10554492" cy="1933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bồn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6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bồn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6062FD2-456E-4149-BFF5-523558516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508" y="446049"/>
                <a:ext cx="10554492" cy="1933543"/>
              </a:xfrm>
              <a:prstGeom prst="rect">
                <a:avLst/>
              </a:prstGeom>
              <a:blipFill>
                <a:blip r:embed="rId6"/>
                <a:stretch>
                  <a:fillRect l="-1733" t="-5047" b="-4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33D5C79-5EDA-4FA0-B06D-ABB3BEF83EF8}"/>
              </a:ext>
            </a:extLst>
          </p:cNvPr>
          <p:cNvSpPr txBox="1"/>
          <p:nvPr/>
        </p:nvSpPr>
        <p:spPr>
          <a:xfrm>
            <a:off x="452570" y="2589322"/>
            <a:ext cx="689958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72301-83D8-43D4-9549-E129C0CC8A47}"/>
              </a:ext>
            </a:extLst>
          </p:cNvPr>
          <p:cNvSpPr txBox="1"/>
          <p:nvPr/>
        </p:nvSpPr>
        <p:spPr>
          <a:xfrm>
            <a:off x="452570" y="3308858"/>
            <a:ext cx="71794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08623E-1F46-44B8-AA28-BAD6C1774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5465" y="2343898"/>
            <a:ext cx="3300623" cy="3283179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DC1F8D26-E6E0-405C-8505-15DD8786CA97}"/>
              </a:ext>
            </a:extLst>
          </p:cNvPr>
          <p:cNvSpPr/>
          <p:nvPr/>
        </p:nvSpPr>
        <p:spPr>
          <a:xfrm>
            <a:off x="46328" y="5679411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CF9B5FA1-6DF5-43DC-B935-2D8BC21214E5}"/>
              </a:ext>
            </a:extLst>
          </p:cNvPr>
          <p:cNvSpPr/>
          <p:nvPr/>
        </p:nvSpPr>
        <p:spPr>
          <a:xfrm>
            <a:off x="657838" y="5679411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BB4EBB7-0D20-4E1E-8EA9-F0233E38BB2C}"/>
              </a:ext>
            </a:extLst>
          </p:cNvPr>
          <p:cNvSpPr/>
          <p:nvPr/>
        </p:nvSpPr>
        <p:spPr>
          <a:xfrm>
            <a:off x="1332998" y="5687447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0B808CB3-0DB4-4E2C-BC64-7D33A2701713}"/>
              </a:ext>
            </a:extLst>
          </p:cNvPr>
          <p:cNvSpPr/>
          <p:nvPr/>
        </p:nvSpPr>
        <p:spPr>
          <a:xfrm>
            <a:off x="2012581" y="5671375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A9F90896-CE11-462A-9B6B-F949622C7CD7}"/>
              </a:ext>
            </a:extLst>
          </p:cNvPr>
          <p:cNvSpPr/>
          <p:nvPr/>
        </p:nvSpPr>
        <p:spPr>
          <a:xfrm>
            <a:off x="2657441" y="5679410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5CED43C3-9C84-4291-A022-7C53C2DBE6EA}"/>
              </a:ext>
            </a:extLst>
          </p:cNvPr>
          <p:cNvSpPr/>
          <p:nvPr/>
        </p:nvSpPr>
        <p:spPr>
          <a:xfrm>
            <a:off x="3319260" y="5708905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1D9848C4-5C9F-4154-9B0A-906F8E33C33C}"/>
              </a:ext>
            </a:extLst>
          </p:cNvPr>
          <p:cNvSpPr/>
          <p:nvPr/>
        </p:nvSpPr>
        <p:spPr>
          <a:xfrm>
            <a:off x="4079577" y="5682914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4B43B5A-85BD-4494-B881-4833CC695BA9}"/>
              </a:ext>
            </a:extLst>
          </p:cNvPr>
          <p:cNvSpPr/>
          <p:nvPr/>
        </p:nvSpPr>
        <p:spPr>
          <a:xfrm>
            <a:off x="4759160" y="5666607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24A1C8-8608-4F66-9271-24FE6753EC8E}"/>
              </a:ext>
            </a:extLst>
          </p:cNvPr>
          <p:cNvSpPr/>
          <p:nvPr/>
        </p:nvSpPr>
        <p:spPr>
          <a:xfrm>
            <a:off x="5379980" y="5679410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255708AA-A950-42A7-A66E-FD0C6CFAFF97}"/>
              </a:ext>
            </a:extLst>
          </p:cNvPr>
          <p:cNvSpPr/>
          <p:nvPr/>
        </p:nvSpPr>
        <p:spPr>
          <a:xfrm>
            <a:off x="5980114" y="5687447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520FA887-7880-49DF-98E6-4397398D5A07}"/>
              </a:ext>
            </a:extLst>
          </p:cNvPr>
          <p:cNvSpPr/>
          <p:nvPr/>
        </p:nvSpPr>
        <p:spPr>
          <a:xfrm>
            <a:off x="6675586" y="5687447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0972363F-6350-43B0-B91D-0CB8645473C4}"/>
              </a:ext>
            </a:extLst>
          </p:cNvPr>
          <p:cNvSpPr/>
          <p:nvPr/>
        </p:nvSpPr>
        <p:spPr>
          <a:xfrm>
            <a:off x="7320007" y="5671374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FC666835-17CD-4DB1-8F48-3167D1180B20}"/>
              </a:ext>
            </a:extLst>
          </p:cNvPr>
          <p:cNvSpPr/>
          <p:nvPr/>
        </p:nvSpPr>
        <p:spPr>
          <a:xfrm>
            <a:off x="8013633" y="5679410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7445DAF-ACF5-473A-A2AA-4A0D44B87C06}"/>
              </a:ext>
            </a:extLst>
          </p:cNvPr>
          <p:cNvSpPr/>
          <p:nvPr/>
        </p:nvSpPr>
        <p:spPr>
          <a:xfrm>
            <a:off x="8652912" y="5688065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9D58421F-0DC1-4A06-A4F5-76400205A921}"/>
              </a:ext>
            </a:extLst>
          </p:cNvPr>
          <p:cNvSpPr/>
          <p:nvPr/>
        </p:nvSpPr>
        <p:spPr>
          <a:xfrm>
            <a:off x="9431520" y="5673000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702DF91B-72F3-4CC1-9EFA-06B182E21324}"/>
              </a:ext>
            </a:extLst>
          </p:cNvPr>
          <p:cNvSpPr/>
          <p:nvPr/>
        </p:nvSpPr>
        <p:spPr>
          <a:xfrm>
            <a:off x="10092812" y="5645767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A78B1F55-9FFB-4282-A257-AAE5ECC1C44B}"/>
              </a:ext>
            </a:extLst>
          </p:cNvPr>
          <p:cNvSpPr/>
          <p:nvPr/>
        </p:nvSpPr>
        <p:spPr>
          <a:xfrm>
            <a:off x="10318895" y="5681655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1E39AA1B-DEEF-4A03-B7E2-91AF32812CDB}"/>
              </a:ext>
            </a:extLst>
          </p:cNvPr>
          <p:cNvSpPr/>
          <p:nvPr/>
        </p:nvSpPr>
        <p:spPr>
          <a:xfrm>
            <a:off x="10930405" y="5681655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1E1763F2-0E7E-4DFF-93FD-261210BEF82B}"/>
              </a:ext>
            </a:extLst>
          </p:cNvPr>
          <p:cNvSpPr/>
          <p:nvPr/>
        </p:nvSpPr>
        <p:spPr>
          <a:xfrm>
            <a:off x="11605565" y="5689691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3AA5F9FE-4CBA-49B7-ABF1-E50D1BCBEFFA}"/>
              </a:ext>
            </a:extLst>
          </p:cNvPr>
          <p:cNvSpPr/>
          <p:nvPr/>
        </p:nvSpPr>
        <p:spPr>
          <a:xfrm>
            <a:off x="-608534" y="5723959"/>
            <a:ext cx="1746949" cy="1257701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0" y="0"/>
                </a:lnTo>
                <a:lnTo>
                  <a:pt x="39244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B9D819-F2D0-49B3-8E33-6C23812FDA4A}"/>
              </a:ext>
            </a:extLst>
          </p:cNvPr>
          <p:cNvCxnSpPr>
            <a:cxnSpLocks/>
          </p:cNvCxnSpPr>
          <p:nvPr/>
        </p:nvCxnSpPr>
        <p:spPr>
          <a:xfrm>
            <a:off x="3735143" y="3893633"/>
            <a:ext cx="3584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DAADA26-9C16-49A8-83C2-6FC8693FE1E0}"/>
              </a:ext>
            </a:extLst>
          </p:cNvPr>
          <p:cNvCxnSpPr>
            <a:cxnSpLocks/>
          </p:cNvCxnSpPr>
          <p:nvPr/>
        </p:nvCxnSpPr>
        <p:spPr>
          <a:xfrm>
            <a:off x="588588" y="4452172"/>
            <a:ext cx="65383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75BBE40-B300-49A3-8559-F52725080AD9}"/>
              </a:ext>
            </a:extLst>
          </p:cNvPr>
          <p:cNvCxnSpPr>
            <a:cxnSpLocks/>
          </p:cNvCxnSpPr>
          <p:nvPr/>
        </p:nvCxnSpPr>
        <p:spPr>
          <a:xfrm>
            <a:off x="1913002" y="3194027"/>
            <a:ext cx="5213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737FEC2C-DACC-4D13-B7AE-5C1040F0BF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09" y="4812317"/>
            <a:ext cx="5461515" cy="80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62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4F1A3-9B2B-4544-B976-C4348755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3B1C78-4A6E-402D-BB7A-4601FE9599E7}"/>
              </a:ext>
            </a:extLst>
          </p:cNvPr>
          <p:cNvSpPr/>
          <p:nvPr/>
        </p:nvSpPr>
        <p:spPr>
          <a:xfrm>
            <a:off x="298982" y="385345"/>
            <a:ext cx="11594036" cy="589788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DDEBD06-D5EA-4A0A-BB48-56A50BFC8984}"/>
              </a:ext>
            </a:extLst>
          </p:cNvPr>
          <p:cNvSpPr/>
          <p:nvPr/>
        </p:nvSpPr>
        <p:spPr>
          <a:xfrm>
            <a:off x="588588" y="783231"/>
            <a:ext cx="1048920" cy="944781"/>
          </a:xfrm>
          <a:custGeom>
            <a:avLst/>
            <a:gdLst/>
            <a:ahLst/>
            <a:cxnLst/>
            <a:rect l="l" t="t" r="r" b="b"/>
            <a:pathLst>
              <a:path w="3585020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CCF958-2356-4B35-A18C-82D7C2BF2470}"/>
                  </a:ext>
                </a:extLst>
              </p:cNvPr>
              <p:cNvSpPr txBox="1"/>
              <p:nvPr/>
            </p:nvSpPr>
            <p:spPr>
              <a:xfrm>
                <a:off x="1637508" y="446049"/>
                <a:ext cx="10554492" cy="1933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bồn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6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bồn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CCF958-2356-4B35-A18C-82D7C2BF2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508" y="446049"/>
                <a:ext cx="10554492" cy="1933543"/>
              </a:xfrm>
              <a:prstGeom prst="rect">
                <a:avLst/>
              </a:prstGeom>
              <a:blipFill>
                <a:blip r:embed="rId5"/>
                <a:stretch>
                  <a:fillRect l="-1733" t="-5047" b="-4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0BB6181-520F-40A3-B9FD-B341AC03FBA7}"/>
              </a:ext>
            </a:extLst>
          </p:cNvPr>
          <p:cNvSpPr txBox="1"/>
          <p:nvPr/>
        </p:nvSpPr>
        <p:spPr>
          <a:xfrm>
            <a:off x="452570" y="2589322"/>
            <a:ext cx="689958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F973D-8E61-445D-9C6B-51993BF9A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39" y="2379592"/>
            <a:ext cx="3735711" cy="371596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58792D07-AE9A-4492-B95B-4B007AB73292}"/>
              </a:ext>
            </a:extLst>
          </p:cNvPr>
          <p:cNvSpPr/>
          <p:nvPr/>
        </p:nvSpPr>
        <p:spPr>
          <a:xfrm>
            <a:off x="3950629" y="3334285"/>
            <a:ext cx="355557" cy="339143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3FE07D-3895-4511-8753-8E22F4BED842}"/>
              </a:ext>
            </a:extLst>
          </p:cNvPr>
          <p:cNvCxnSpPr>
            <a:cxnSpLocks/>
          </p:cNvCxnSpPr>
          <p:nvPr/>
        </p:nvCxnSpPr>
        <p:spPr>
          <a:xfrm>
            <a:off x="1913002" y="3194027"/>
            <a:ext cx="5213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0F6015-E930-4C87-883F-671D51B3EE8F}"/>
              </a:ext>
            </a:extLst>
          </p:cNvPr>
          <p:cNvSpPr txBox="1"/>
          <p:nvPr/>
        </p:nvSpPr>
        <p:spPr>
          <a:xfrm>
            <a:off x="1302799" y="3645522"/>
            <a:ext cx="60067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15A8B05-E24D-49D5-BCD4-D1650AF6EE81}"/>
              </a:ext>
            </a:extLst>
          </p:cNvPr>
          <p:cNvSpPr/>
          <p:nvPr/>
        </p:nvSpPr>
        <p:spPr>
          <a:xfrm>
            <a:off x="3692683" y="4255456"/>
            <a:ext cx="355557" cy="339143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E9451-AA9A-4ABF-B170-2078266560B1}"/>
              </a:ext>
            </a:extLst>
          </p:cNvPr>
          <p:cNvSpPr txBox="1"/>
          <p:nvPr/>
        </p:nvSpPr>
        <p:spPr>
          <a:xfrm>
            <a:off x="3290815" y="4545685"/>
            <a:ext cx="11592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3 x 1</a:t>
            </a: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68F99989-2340-46E8-A82E-AE227E2E8384}"/>
              </a:ext>
            </a:extLst>
          </p:cNvPr>
          <p:cNvSpPr/>
          <p:nvPr/>
        </p:nvSpPr>
        <p:spPr>
          <a:xfrm>
            <a:off x="-879717" y="4735462"/>
            <a:ext cx="4571760" cy="2363150"/>
          </a:xfrm>
          <a:custGeom>
            <a:avLst/>
            <a:gdLst/>
            <a:ahLst/>
            <a:cxnLst/>
            <a:rect l="l" t="t" r="r" b="b"/>
            <a:pathLst>
              <a:path w="8743267" h="8229600">
                <a:moveTo>
                  <a:pt x="0" y="0"/>
                </a:moveTo>
                <a:lnTo>
                  <a:pt x="8743266" y="0"/>
                </a:lnTo>
                <a:lnTo>
                  <a:pt x="87432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AE403683-CCAB-461C-AC19-B30E423223AB}"/>
              </a:ext>
            </a:extLst>
          </p:cNvPr>
          <p:cNvSpPr/>
          <p:nvPr/>
        </p:nvSpPr>
        <p:spPr>
          <a:xfrm>
            <a:off x="1913002" y="5053596"/>
            <a:ext cx="4571760" cy="2093929"/>
          </a:xfrm>
          <a:custGeom>
            <a:avLst/>
            <a:gdLst/>
            <a:ahLst/>
            <a:cxnLst/>
            <a:rect l="l" t="t" r="r" b="b"/>
            <a:pathLst>
              <a:path w="8743267" h="8229600">
                <a:moveTo>
                  <a:pt x="0" y="0"/>
                </a:moveTo>
                <a:lnTo>
                  <a:pt x="8743266" y="0"/>
                </a:lnTo>
                <a:lnTo>
                  <a:pt x="87432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F7828859-7EE4-4C3A-94A6-15F7D6D61385}"/>
              </a:ext>
            </a:extLst>
          </p:cNvPr>
          <p:cNvSpPr/>
          <p:nvPr/>
        </p:nvSpPr>
        <p:spPr>
          <a:xfrm>
            <a:off x="4920877" y="5086960"/>
            <a:ext cx="4571760" cy="2093929"/>
          </a:xfrm>
          <a:custGeom>
            <a:avLst/>
            <a:gdLst/>
            <a:ahLst/>
            <a:cxnLst/>
            <a:rect l="l" t="t" r="r" b="b"/>
            <a:pathLst>
              <a:path w="8743267" h="8229600">
                <a:moveTo>
                  <a:pt x="0" y="0"/>
                </a:moveTo>
                <a:lnTo>
                  <a:pt x="8743266" y="0"/>
                </a:lnTo>
                <a:lnTo>
                  <a:pt x="87432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312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4F1A3-9B2B-4544-B976-C4348755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A4C2E7-E7F0-4076-98EA-84B77654F450}"/>
              </a:ext>
            </a:extLst>
          </p:cNvPr>
          <p:cNvSpPr/>
          <p:nvPr/>
        </p:nvSpPr>
        <p:spPr>
          <a:xfrm>
            <a:off x="298982" y="446049"/>
            <a:ext cx="11594036" cy="589788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4A9C138-F4B4-486A-9D2B-F996ECA524BE}"/>
              </a:ext>
            </a:extLst>
          </p:cNvPr>
          <p:cNvSpPr/>
          <p:nvPr/>
        </p:nvSpPr>
        <p:spPr>
          <a:xfrm>
            <a:off x="588588" y="783231"/>
            <a:ext cx="1048920" cy="944781"/>
          </a:xfrm>
          <a:custGeom>
            <a:avLst/>
            <a:gdLst/>
            <a:ahLst/>
            <a:cxnLst/>
            <a:rect l="l" t="t" r="r" b="b"/>
            <a:pathLst>
              <a:path w="3585020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0DA4BC-0E53-444A-8712-D5FAB2853BD8}"/>
                  </a:ext>
                </a:extLst>
              </p:cNvPr>
              <p:cNvSpPr txBox="1"/>
              <p:nvPr/>
            </p:nvSpPr>
            <p:spPr>
              <a:xfrm>
                <a:off x="1637508" y="446049"/>
                <a:ext cx="10554492" cy="1933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bồn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6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bồn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0DA4BC-0E53-444A-8712-D5FAB2853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508" y="446049"/>
                <a:ext cx="10554492" cy="1933543"/>
              </a:xfrm>
              <a:prstGeom prst="rect">
                <a:avLst/>
              </a:prstGeom>
              <a:blipFill>
                <a:blip r:embed="rId5"/>
                <a:stretch>
                  <a:fillRect l="-1733" t="-5047" b="-4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FAD691B-5B1F-44EA-B158-8D30E8F14830}"/>
              </a:ext>
            </a:extLst>
          </p:cNvPr>
          <p:cNvSpPr txBox="1"/>
          <p:nvPr/>
        </p:nvSpPr>
        <p:spPr>
          <a:xfrm>
            <a:off x="707597" y="2379592"/>
            <a:ext cx="71794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2AF55-E9C1-4974-BC12-D19C6A22A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671" y="2379592"/>
            <a:ext cx="3735711" cy="371596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C02B14-481E-46AF-B815-C79B8E8B69EC}"/>
              </a:ext>
            </a:extLst>
          </p:cNvPr>
          <p:cNvCxnSpPr>
            <a:cxnSpLocks/>
          </p:cNvCxnSpPr>
          <p:nvPr/>
        </p:nvCxnSpPr>
        <p:spPr>
          <a:xfrm>
            <a:off x="3990170" y="2964367"/>
            <a:ext cx="3584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116A84-3CC6-425D-8695-DACF1A2E7C48}"/>
              </a:ext>
            </a:extLst>
          </p:cNvPr>
          <p:cNvCxnSpPr>
            <a:cxnSpLocks/>
          </p:cNvCxnSpPr>
          <p:nvPr/>
        </p:nvCxnSpPr>
        <p:spPr>
          <a:xfrm>
            <a:off x="843615" y="3522906"/>
            <a:ext cx="65383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3">
            <a:extLst>
              <a:ext uri="{FF2B5EF4-FFF2-40B4-BE49-F238E27FC236}">
                <a16:creationId xmlns:a16="http://schemas.microsoft.com/office/drawing/2014/main" id="{B53CCEF2-89C2-4002-8D33-9BD669613967}"/>
              </a:ext>
            </a:extLst>
          </p:cNvPr>
          <p:cNvSpPr/>
          <p:nvPr/>
        </p:nvSpPr>
        <p:spPr>
          <a:xfrm>
            <a:off x="707597" y="3875505"/>
            <a:ext cx="7054170" cy="2121257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184134-AA93-49B4-8A45-BBE1C8AC84AA}"/>
              </a:ext>
            </a:extLst>
          </p:cNvPr>
          <p:cNvSpPr txBox="1"/>
          <p:nvPr/>
        </p:nvSpPr>
        <p:spPr>
          <a:xfrm>
            <a:off x="1057370" y="4097022"/>
            <a:ext cx="635462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305AAC-0A6D-4E2D-9D38-2DC3478ACF15}"/>
              </a:ext>
            </a:extLst>
          </p:cNvPr>
          <p:cNvSpPr txBox="1"/>
          <p:nvPr/>
        </p:nvSpPr>
        <p:spPr>
          <a:xfrm>
            <a:off x="1819728" y="4276159"/>
            <a:ext cx="49552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FDEE7E-8620-4EFD-B9CA-6795AF229995}"/>
              </a:ext>
            </a:extLst>
          </p:cNvPr>
          <p:cNvSpPr txBox="1"/>
          <p:nvPr/>
        </p:nvSpPr>
        <p:spPr>
          <a:xfrm>
            <a:off x="764937" y="4338226"/>
            <a:ext cx="71221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9287D-D089-4B5D-8856-85FC5ADE99E7}"/>
              </a:ext>
            </a:extLst>
          </p:cNvPr>
          <p:cNvSpPr txBox="1"/>
          <p:nvPr/>
        </p:nvSpPr>
        <p:spPr>
          <a:xfrm>
            <a:off x="643445" y="4338225"/>
            <a:ext cx="71221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27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4F1A3-9B2B-4544-B976-C4348755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A4C2E7-E7F0-4076-98EA-84B77654F450}"/>
              </a:ext>
            </a:extLst>
          </p:cNvPr>
          <p:cNvSpPr/>
          <p:nvPr/>
        </p:nvSpPr>
        <p:spPr>
          <a:xfrm>
            <a:off x="298982" y="337046"/>
            <a:ext cx="11594036" cy="589788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4A9C138-F4B4-486A-9D2B-F996ECA524BE}"/>
              </a:ext>
            </a:extLst>
          </p:cNvPr>
          <p:cNvSpPr/>
          <p:nvPr/>
        </p:nvSpPr>
        <p:spPr>
          <a:xfrm>
            <a:off x="588588" y="783231"/>
            <a:ext cx="1048920" cy="944781"/>
          </a:xfrm>
          <a:custGeom>
            <a:avLst/>
            <a:gdLst/>
            <a:ahLst/>
            <a:cxnLst/>
            <a:rect l="l" t="t" r="r" b="b"/>
            <a:pathLst>
              <a:path w="3585020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0DA4BC-0E53-444A-8712-D5FAB2853BD8}"/>
                  </a:ext>
                </a:extLst>
              </p:cNvPr>
              <p:cNvSpPr txBox="1"/>
              <p:nvPr/>
            </p:nvSpPr>
            <p:spPr>
              <a:xfrm>
                <a:off x="1637508" y="446049"/>
                <a:ext cx="10554492" cy="1933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bồn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6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bồn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0DA4BC-0E53-444A-8712-D5FAB2853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508" y="446049"/>
                <a:ext cx="10554492" cy="1933543"/>
              </a:xfrm>
              <a:prstGeom prst="rect">
                <a:avLst/>
              </a:prstGeom>
              <a:blipFill>
                <a:blip r:embed="rId5"/>
                <a:stretch>
                  <a:fillRect l="-1733" t="-5047" b="-4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FAD691B-5B1F-44EA-B158-8D30E8F14830}"/>
              </a:ext>
            </a:extLst>
          </p:cNvPr>
          <p:cNvSpPr txBox="1"/>
          <p:nvPr/>
        </p:nvSpPr>
        <p:spPr>
          <a:xfrm>
            <a:off x="707597" y="2379592"/>
            <a:ext cx="71794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2AF55-E9C1-4974-BC12-D19C6A22A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672" y="2116417"/>
            <a:ext cx="3735711" cy="371596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C02B14-481E-46AF-B815-C79B8E8B69EC}"/>
              </a:ext>
            </a:extLst>
          </p:cNvPr>
          <p:cNvCxnSpPr>
            <a:cxnSpLocks/>
          </p:cNvCxnSpPr>
          <p:nvPr/>
        </p:nvCxnSpPr>
        <p:spPr>
          <a:xfrm>
            <a:off x="3990170" y="2964367"/>
            <a:ext cx="3584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116A84-3CC6-425D-8695-DACF1A2E7C48}"/>
              </a:ext>
            </a:extLst>
          </p:cNvPr>
          <p:cNvCxnSpPr>
            <a:cxnSpLocks/>
          </p:cNvCxnSpPr>
          <p:nvPr/>
        </p:nvCxnSpPr>
        <p:spPr>
          <a:xfrm>
            <a:off x="843615" y="3522906"/>
            <a:ext cx="65383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Down 17">
            <a:extLst>
              <a:ext uri="{FF2B5EF4-FFF2-40B4-BE49-F238E27FC236}">
                <a16:creationId xmlns:a16="http://schemas.microsoft.com/office/drawing/2014/main" id="{905A641A-30B0-4D92-BD34-EF08B32F44F8}"/>
              </a:ext>
            </a:extLst>
          </p:cNvPr>
          <p:cNvSpPr/>
          <p:nvPr/>
        </p:nvSpPr>
        <p:spPr>
          <a:xfrm>
            <a:off x="3941773" y="3663164"/>
            <a:ext cx="355557" cy="339143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80629D-12D7-4911-B6E4-18FF472A8D36}"/>
              </a:ext>
            </a:extLst>
          </p:cNvPr>
          <p:cNvSpPr txBox="1"/>
          <p:nvPr/>
        </p:nvSpPr>
        <p:spPr>
          <a:xfrm>
            <a:off x="1293943" y="3974401"/>
            <a:ext cx="433323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: 2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30FE974-B514-4C0F-8D4C-A2F00CCB274C}"/>
              </a:ext>
            </a:extLst>
          </p:cNvPr>
          <p:cNvSpPr/>
          <p:nvPr/>
        </p:nvSpPr>
        <p:spPr>
          <a:xfrm>
            <a:off x="2959037" y="4666221"/>
            <a:ext cx="355557" cy="339143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CDD15-EEB4-4E2C-A92C-FE11FF98583D}"/>
              </a:ext>
            </a:extLst>
          </p:cNvPr>
          <p:cNvSpPr txBox="1"/>
          <p:nvPr/>
        </p:nvSpPr>
        <p:spPr>
          <a:xfrm>
            <a:off x="2238192" y="5100715"/>
            <a:ext cx="230704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r x r x 3,14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64A47A-99E3-4561-971A-435E607D1912}"/>
              </a:ext>
            </a:extLst>
          </p:cNvPr>
          <p:cNvGrpSpPr/>
          <p:nvPr/>
        </p:nvGrpSpPr>
        <p:grpSpPr>
          <a:xfrm>
            <a:off x="47798" y="5582540"/>
            <a:ext cx="11995706" cy="1629077"/>
            <a:chOff x="47798" y="5582540"/>
            <a:chExt cx="11995706" cy="1629077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A2B0D48C-FCDB-44A7-BBB2-932E46DE3D3B}"/>
                </a:ext>
              </a:extLst>
            </p:cNvPr>
            <p:cNvSpPr/>
            <p:nvPr/>
          </p:nvSpPr>
          <p:spPr>
            <a:xfrm>
              <a:off x="47798" y="5582540"/>
              <a:ext cx="4081806" cy="1509043"/>
            </a:xfrm>
            <a:custGeom>
              <a:avLst/>
              <a:gdLst/>
              <a:ahLst/>
              <a:cxnLst/>
              <a:rect l="l" t="t" r="r" b="b"/>
              <a:pathLst>
                <a:path w="16230600" h="5700998">
                  <a:moveTo>
                    <a:pt x="0" y="0"/>
                  </a:moveTo>
                  <a:lnTo>
                    <a:pt x="16230600" y="0"/>
                  </a:lnTo>
                  <a:lnTo>
                    <a:pt x="16230600" y="5700999"/>
                  </a:lnTo>
                  <a:lnTo>
                    <a:pt x="0" y="570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0ACCB0F-F2AE-4526-AB55-0C8D0E458B2C}"/>
                </a:ext>
              </a:extLst>
            </p:cNvPr>
            <p:cNvSpPr/>
            <p:nvPr/>
          </p:nvSpPr>
          <p:spPr>
            <a:xfrm>
              <a:off x="4078996" y="5642557"/>
              <a:ext cx="4081806" cy="1509043"/>
            </a:xfrm>
            <a:custGeom>
              <a:avLst/>
              <a:gdLst/>
              <a:ahLst/>
              <a:cxnLst/>
              <a:rect l="l" t="t" r="r" b="b"/>
              <a:pathLst>
                <a:path w="16230600" h="5700998">
                  <a:moveTo>
                    <a:pt x="0" y="0"/>
                  </a:moveTo>
                  <a:lnTo>
                    <a:pt x="16230600" y="0"/>
                  </a:lnTo>
                  <a:lnTo>
                    <a:pt x="16230600" y="5700999"/>
                  </a:lnTo>
                  <a:lnTo>
                    <a:pt x="0" y="570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C263D64A-9EB7-4069-A8F8-543D969E0986}"/>
                </a:ext>
              </a:extLst>
            </p:cNvPr>
            <p:cNvSpPr/>
            <p:nvPr/>
          </p:nvSpPr>
          <p:spPr>
            <a:xfrm>
              <a:off x="7961698" y="5702574"/>
              <a:ext cx="4081806" cy="1509043"/>
            </a:xfrm>
            <a:custGeom>
              <a:avLst/>
              <a:gdLst/>
              <a:ahLst/>
              <a:cxnLst/>
              <a:rect l="l" t="t" r="r" b="b"/>
              <a:pathLst>
                <a:path w="16230600" h="5700998">
                  <a:moveTo>
                    <a:pt x="0" y="0"/>
                  </a:moveTo>
                  <a:lnTo>
                    <a:pt x="16230600" y="0"/>
                  </a:lnTo>
                  <a:lnTo>
                    <a:pt x="16230600" y="5700999"/>
                  </a:lnTo>
                  <a:lnTo>
                    <a:pt x="0" y="570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28268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4F1A3-9B2B-4544-B976-C4348755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10B531-7E62-41C3-A631-072F8F8531D4}"/>
              </a:ext>
            </a:extLst>
          </p:cNvPr>
          <p:cNvSpPr/>
          <p:nvPr/>
        </p:nvSpPr>
        <p:spPr>
          <a:xfrm>
            <a:off x="1465903" y="244549"/>
            <a:ext cx="9517530" cy="635827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563C7-CD92-490E-9655-E83683A33DE1}"/>
              </a:ext>
            </a:extLst>
          </p:cNvPr>
          <p:cNvSpPr txBox="1"/>
          <p:nvPr/>
        </p:nvSpPr>
        <p:spPr>
          <a:xfrm>
            <a:off x="1865017" y="415168"/>
            <a:ext cx="8861080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5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5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3 x 1 = 3 (cm)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3 x 100 = 300 (cm)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 300 cm = 3 m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3 x 3 x 3,14 = 28,26 (m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28,26 : 2 = 14,13 (m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 a. 3 m        ;     b 14,13 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11D9D9C-F8BF-422D-9063-BB66BAE502B9}"/>
              </a:ext>
            </a:extLst>
          </p:cNvPr>
          <p:cNvSpPr/>
          <p:nvPr/>
        </p:nvSpPr>
        <p:spPr>
          <a:xfrm>
            <a:off x="-70503" y="3591501"/>
            <a:ext cx="3072811" cy="3359889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907720E-60C0-4292-A206-6A1724B08FC4}"/>
              </a:ext>
            </a:extLst>
          </p:cNvPr>
          <p:cNvSpPr/>
          <p:nvPr/>
        </p:nvSpPr>
        <p:spPr>
          <a:xfrm rot="20411435" flipH="1">
            <a:off x="9800747" y="579418"/>
            <a:ext cx="2500191" cy="3359889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1658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4F1A3-9B2B-4544-B976-C4348755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10B531-7E62-41C3-A631-072F8F8531D4}"/>
              </a:ext>
            </a:extLst>
          </p:cNvPr>
          <p:cNvSpPr/>
          <p:nvPr/>
        </p:nvSpPr>
        <p:spPr>
          <a:xfrm>
            <a:off x="497478" y="658158"/>
            <a:ext cx="11368458" cy="6017032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563C7-CD92-490E-9655-E83683A33DE1}"/>
              </a:ext>
            </a:extLst>
          </p:cNvPr>
          <p:cNvSpPr txBox="1"/>
          <p:nvPr/>
        </p:nvSpPr>
        <p:spPr>
          <a:xfrm>
            <a:off x="896591" y="828777"/>
            <a:ext cx="10776668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5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5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3 x 1 = 3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3 cm.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3 x 100 = 300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300 cm.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 300 cm = 3 m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3 x 3 x 3,14 = 28,26 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28,26 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28,26 : 2 = 14,13 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14,13 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11D9D9C-F8BF-422D-9063-BB66BAE502B9}"/>
              </a:ext>
            </a:extLst>
          </p:cNvPr>
          <p:cNvSpPr/>
          <p:nvPr/>
        </p:nvSpPr>
        <p:spPr>
          <a:xfrm>
            <a:off x="-179721" y="2085842"/>
            <a:ext cx="2816595" cy="3359889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907720E-60C0-4292-A206-6A1724B08FC4}"/>
              </a:ext>
            </a:extLst>
          </p:cNvPr>
          <p:cNvSpPr/>
          <p:nvPr/>
        </p:nvSpPr>
        <p:spPr>
          <a:xfrm rot="20411435" flipH="1">
            <a:off x="9800746" y="220216"/>
            <a:ext cx="2500191" cy="3359889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80992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4F1A3-9B2B-4544-B976-C4348755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F549DD-F317-45C0-A35E-E75CDE4A6693}"/>
              </a:ext>
            </a:extLst>
          </p:cNvPr>
          <p:cNvSpPr/>
          <p:nvPr/>
        </p:nvSpPr>
        <p:spPr>
          <a:xfrm>
            <a:off x="298982" y="560070"/>
            <a:ext cx="11594036" cy="589788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8A0205F8-FCBC-4CC8-99B7-08B294B09EA9}"/>
              </a:ext>
            </a:extLst>
          </p:cNvPr>
          <p:cNvSpPr/>
          <p:nvPr/>
        </p:nvSpPr>
        <p:spPr>
          <a:xfrm>
            <a:off x="707009" y="763571"/>
            <a:ext cx="838987" cy="838986"/>
          </a:xfrm>
          <a:custGeom>
            <a:avLst/>
            <a:gdLst/>
            <a:ahLst/>
            <a:cxnLst/>
            <a:rect l="l" t="t" r="r" b="b"/>
            <a:pathLst>
              <a:path w="3780472" h="4114800">
                <a:moveTo>
                  <a:pt x="0" y="0"/>
                </a:moveTo>
                <a:lnTo>
                  <a:pt x="3780472" y="0"/>
                </a:lnTo>
                <a:lnTo>
                  <a:pt x="3780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391B2-60FC-4118-BBF5-3BB0091C7910}"/>
              </a:ext>
            </a:extLst>
          </p:cNvPr>
          <p:cNvSpPr txBox="1"/>
          <p:nvPr/>
        </p:nvSpPr>
        <p:spPr>
          <a:xfrm>
            <a:off x="1463040" y="826997"/>
            <a:ext cx="103541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Một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bạn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đã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tô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màu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hình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dưới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đây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.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Hãy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tính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diện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</a:p>
          <a:p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tích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phần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tô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màu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FC313-8A98-4239-88D1-E9E9DA9BE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4059" y="2213861"/>
            <a:ext cx="6710648" cy="42123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82A84-F778-4867-B855-B1E9440F2A63}"/>
              </a:ext>
            </a:extLst>
          </p:cNvPr>
          <p:cNvCxnSpPr/>
          <p:nvPr/>
        </p:nvCxnSpPr>
        <p:spPr>
          <a:xfrm>
            <a:off x="9702800" y="1503680"/>
            <a:ext cx="185928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CC3B79-D3F3-4DDE-8356-FEC8DDB0E687}"/>
              </a:ext>
            </a:extLst>
          </p:cNvPr>
          <p:cNvCxnSpPr>
            <a:cxnSpLocks/>
          </p:cNvCxnSpPr>
          <p:nvPr/>
        </p:nvCxnSpPr>
        <p:spPr>
          <a:xfrm>
            <a:off x="1545996" y="2062480"/>
            <a:ext cx="323936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4FABDF9-FEB4-4DE6-9079-ABDCF990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7691120" y="4508482"/>
            <a:ext cx="3870960" cy="2098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258FC3-73E1-44AE-896B-F44D2343BB3C}"/>
              </a:ext>
            </a:extLst>
          </p:cNvPr>
          <p:cNvSpPr txBox="1"/>
          <p:nvPr/>
        </p:nvSpPr>
        <p:spPr>
          <a:xfrm>
            <a:off x="8263686" y="3031154"/>
            <a:ext cx="33610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rgbClr val="6600CC"/>
                </a:solidFill>
                <a:latin typeface="SVN-Ziclets" panose="02000603000000000000" pitchFamily="2" charset="0"/>
              </a:rPr>
              <a:t>THẢO LUẬN</a:t>
            </a:r>
          </a:p>
          <a:p>
            <a:r>
              <a:rPr lang="en-US" sz="4500" dirty="0">
                <a:solidFill>
                  <a:srgbClr val="6600CC"/>
                </a:solidFill>
                <a:latin typeface="SVN-Ziclets" panose="02000603000000000000" pitchFamily="2" charset="0"/>
              </a:rPr>
              <a:t>NHÓM BỐN</a:t>
            </a:r>
          </a:p>
        </p:txBody>
      </p:sp>
    </p:spTree>
    <p:extLst>
      <p:ext uri="{BB962C8B-B14F-4D97-AF65-F5344CB8AC3E}">
        <p14:creationId xmlns:p14="http://schemas.microsoft.com/office/powerpoint/2010/main" val="2351010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4F1A3-9B2B-4544-B976-C4348755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F549DD-F317-45C0-A35E-E75CDE4A6693}"/>
              </a:ext>
            </a:extLst>
          </p:cNvPr>
          <p:cNvSpPr/>
          <p:nvPr/>
        </p:nvSpPr>
        <p:spPr>
          <a:xfrm>
            <a:off x="298982" y="560070"/>
            <a:ext cx="11594036" cy="589788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8A0205F8-FCBC-4CC8-99B7-08B294B09EA9}"/>
              </a:ext>
            </a:extLst>
          </p:cNvPr>
          <p:cNvSpPr/>
          <p:nvPr/>
        </p:nvSpPr>
        <p:spPr>
          <a:xfrm>
            <a:off x="707009" y="763571"/>
            <a:ext cx="838987" cy="838986"/>
          </a:xfrm>
          <a:custGeom>
            <a:avLst/>
            <a:gdLst/>
            <a:ahLst/>
            <a:cxnLst/>
            <a:rect l="l" t="t" r="r" b="b"/>
            <a:pathLst>
              <a:path w="3780472" h="4114800">
                <a:moveTo>
                  <a:pt x="0" y="0"/>
                </a:moveTo>
                <a:lnTo>
                  <a:pt x="3780472" y="0"/>
                </a:lnTo>
                <a:lnTo>
                  <a:pt x="3780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391B2-60FC-4118-BBF5-3BB0091C7910}"/>
              </a:ext>
            </a:extLst>
          </p:cNvPr>
          <p:cNvSpPr txBox="1"/>
          <p:nvPr/>
        </p:nvSpPr>
        <p:spPr>
          <a:xfrm>
            <a:off x="1463040" y="826997"/>
            <a:ext cx="103541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Một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bạn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đã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tô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màu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hình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dưới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đây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.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Hãy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tính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diện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</a:p>
          <a:p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tích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phần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tô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màu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FC313-8A98-4239-88D1-E9E9DA9BE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633" y="2213861"/>
            <a:ext cx="6710648" cy="42123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82A84-F778-4867-B855-B1E9440F2A63}"/>
              </a:ext>
            </a:extLst>
          </p:cNvPr>
          <p:cNvCxnSpPr/>
          <p:nvPr/>
        </p:nvCxnSpPr>
        <p:spPr>
          <a:xfrm>
            <a:off x="9702800" y="1503680"/>
            <a:ext cx="185928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CC3B79-D3F3-4DDE-8356-FEC8DDB0E687}"/>
              </a:ext>
            </a:extLst>
          </p:cNvPr>
          <p:cNvCxnSpPr>
            <a:cxnSpLocks/>
          </p:cNvCxnSpPr>
          <p:nvPr/>
        </p:nvCxnSpPr>
        <p:spPr>
          <a:xfrm>
            <a:off x="1545996" y="2062480"/>
            <a:ext cx="323936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8041C7C-C034-4D28-9F65-DE7199CE922A}"/>
              </a:ext>
            </a:extLst>
          </p:cNvPr>
          <p:cNvSpPr txBox="1"/>
          <p:nvPr/>
        </p:nvSpPr>
        <p:spPr>
          <a:xfrm>
            <a:off x="8295767" y="1749689"/>
            <a:ext cx="30476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u="sng" dirty="0" err="1">
                <a:latin typeface="SVN-Egregio Script" panose="02000500000000000000" pitchFamily="2" charset="0"/>
              </a:rPr>
              <a:t>Cách</a:t>
            </a:r>
            <a:r>
              <a:rPr lang="en-US" sz="4000" u="sng" dirty="0">
                <a:latin typeface="SVN-Egregio Script" panose="02000500000000000000" pitchFamily="2" charset="0"/>
              </a:rPr>
              <a:t> 1</a:t>
            </a:r>
            <a:r>
              <a:rPr lang="en-US" sz="4000" dirty="0">
                <a:latin typeface="SVN-Egregio Script" panose="02000500000000000000" pitchFamily="2" charset="0"/>
              </a:rPr>
              <a:t>: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SVN-Egregio Script" panose="02000500000000000000" pitchFamily="2" charset="0"/>
              </a:rPr>
              <a:t>Đếm</a:t>
            </a:r>
            <a:r>
              <a:rPr lang="en-US" sz="4000" dirty="0">
                <a:solidFill>
                  <a:srgbClr val="00B050"/>
                </a:solidFill>
                <a:latin typeface="SVN-Egregio Script" panose="02000500000000000000" pitchFamily="2" charset="0"/>
              </a:rPr>
              <a:t> ô </a:t>
            </a:r>
            <a:r>
              <a:rPr lang="en-US" sz="4000" dirty="0" err="1">
                <a:solidFill>
                  <a:srgbClr val="00B050"/>
                </a:solidFill>
                <a:latin typeface="SVN-Egregio Script" panose="02000500000000000000" pitchFamily="2" charset="0"/>
              </a:rPr>
              <a:t>vuông</a:t>
            </a:r>
            <a:endParaRPr lang="en-US" sz="4000" dirty="0">
              <a:solidFill>
                <a:srgbClr val="00B050"/>
              </a:solidFill>
              <a:latin typeface="SVN-Egregio Script" panose="02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DE52FB-3279-4923-8886-69EEF4912E26}"/>
              </a:ext>
            </a:extLst>
          </p:cNvPr>
          <p:cNvSpPr txBox="1"/>
          <p:nvPr/>
        </p:nvSpPr>
        <p:spPr>
          <a:xfrm>
            <a:off x="2119916" y="5510947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E4FD3-C545-4779-8E81-CC51F7E46D42}"/>
              </a:ext>
            </a:extLst>
          </p:cNvPr>
          <p:cNvSpPr txBox="1"/>
          <p:nvPr/>
        </p:nvSpPr>
        <p:spPr>
          <a:xfrm>
            <a:off x="2621652" y="485265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F3AB1F-6DDC-4683-A26D-8803EA2DCF3B}"/>
              </a:ext>
            </a:extLst>
          </p:cNvPr>
          <p:cNvSpPr txBox="1"/>
          <p:nvPr/>
        </p:nvSpPr>
        <p:spPr>
          <a:xfrm>
            <a:off x="3234321" y="4176576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9FBCB8-C205-476B-8B9E-85F32EFFB7D5}"/>
              </a:ext>
            </a:extLst>
          </p:cNvPr>
          <p:cNvSpPr txBox="1"/>
          <p:nvPr/>
        </p:nvSpPr>
        <p:spPr>
          <a:xfrm>
            <a:off x="3877674" y="3429000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D86479-E812-4BC8-9697-042F35C4F19F}"/>
              </a:ext>
            </a:extLst>
          </p:cNvPr>
          <p:cNvSpPr txBox="1"/>
          <p:nvPr/>
        </p:nvSpPr>
        <p:spPr>
          <a:xfrm>
            <a:off x="4422634" y="340334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7E3CE7-A5CB-46AC-A04A-8D8A6960BE50}"/>
              </a:ext>
            </a:extLst>
          </p:cNvPr>
          <p:cNvSpPr txBox="1"/>
          <p:nvPr/>
        </p:nvSpPr>
        <p:spPr>
          <a:xfrm>
            <a:off x="5016892" y="4081521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11898C-8054-4498-80A9-552BCFFB3055}"/>
              </a:ext>
            </a:extLst>
          </p:cNvPr>
          <p:cNvSpPr txBox="1"/>
          <p:nvPr/>
        </p:nvSpPr>
        <p:spPr>
          <a:xfrm>
            <a:off x="5635697" y="4860378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368A26-4F9F-4EDB-8F06-62B45CAC33E7}"/>
              </a:ext>
            </a:extLst>
          </p:cNvPr>
          <p:cNvSpPr txBox="1"/>
          <p:nvPr/>
        </p:nvSpPr>
        <p:spPr>
          <a:xfrm>
            <a:off x="6174723" y="555394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707037-F364-407F-8C69-3FE6AAACA441}"/>
              </a:ext>
            </a:extLst>
          </p:cNvPr>
          <p:cNvSpPr txBox="1"/>
          <p:nvPr/>
        </p:nvSpPr>
        <p:spPr>
          <a:xfrm>
            <a:off x="3877674" y="4882666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42D7F8-A847-4258-9FDF-352B3D61EAE1}"/>
              </a:ext>
            </a:extLst>
          </p:cNvPr>
          <p:cNvSpPr txBox="1"/>
          <p:nvPr/>
        </p:nvSpPr>
        <p:spPr>
          <a:xfrm>
            <a:off x="4333667" y="4882666"/>
            <a:ext cx="5405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3EBFFB-2B28-4082-A975-6433597176B9}"/>
              </a:ext>
            </a:extLst>
          </p:cNvPr>
          <p:cNvSpPr txBox="1"/>
          <p:nvPr/>
        </p:nvSpPr>
        <p:spPr>
          <a:xfrm>
            <a:off x="7992064" y="3748547"/>
            <a:ext cx="37128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 ô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= 10 cm</a:t>
            </a:r>
            <a:r>
              <a:rPr lang="en-US" sz="3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049FC0-559E-41ED-A72C-4FA4F0BDE66A}"/>
              </a:ext>
            </a:extLst>
          </p:cNvPr>
          <p:cNvSpPr txBox="1"/>
          <p:nvPr/>
        </p:nvSpPr>
        <p:spPr>
          <a:xfrm>
            <a:off x="8176342" y="3103622"/>
            <a:ext cx="32864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 ô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= 1 cm</a:t>
            </a:r>
            <a:r>
              <a:rPr lang="en-US" sz="3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556DB0-2746-46F9-9516-4F0437A300D2}"/>
              </a:ext>
            </a:extLst>
          </p:cNvPr>
          <p:cNvSpPr txBox="1"/>
          <p:nvPr/>
        </p:nvSpPr>
        <p:spPr>
          <a:xfrm>
            <a:off x="7253627" y="4365970"/>
            <a:ext cx="47900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= 18 x 0,5 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= 9 cm</a:t>
            </a:r>
            <a:r>
              <a:rPr lang="en-US" sz="3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A37A98-FC1F-41F3-884E-C6E7C89BE17C}"/>
              </a:ext>
            </a:extLst>
          </p:cNvPr>
          <p:cNvSpPr txBox="1"/>
          <p:nvPr/>
        </p:nvSpPr>
        <p:spPr>
          <a:xfrm>
            <a:off x="7280302" y="5215750"/>
            <a:ext cx="47564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19 cm</a:t>
            </a:r>
            <a:r>
              <a:rPr lang="en-US" sz="3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68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7" grpId="0"/>
      <p:bldP spid="38" grpId="0"/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4F1A3-9B2B-4544-B976-C4348755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F549DD-F317-45C0-A35E-E75CDE4A6693}"/>
              </a:ext>
            </a:extLst>
          </p:cNvPr>
          <p:cNvSpPr/>
          <p:nvPr/>
        </p:nvSpPr>
        <p:spPr>
          <a:xfrm>
            <a:off x="298982" y="560070"/>
            <a:ext cx="11723390" cy="589788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8A0205F8-FCBC-4CC8-99B7-08B294B09EA9}"/>
              </a:ext>
            </a:extLst>
          </p:cNvPr>
          <p:cNvSpPr/>
          <p:nvPr/>
        </p:nvSpPr>
        <p:spPr>
          <a:xfrm>
            <a:off x="707009" y="763571"/>
            <a:ext cx="838987" cy="838986"/>
          </a:xfrm>
          <a:custGeom>
            <a:avLst/>
            <a:gdLst/>
            <a:ahLst/>
            <a:cxnLst/>
            <a:rect l="l" t="t" r="r" b="b"/>
            <a:pathLst>
              <a:path w="3780472" h="4114800">
                <a:moveTo>
                  <a:pt x="0" y="0"/>
                </a:moveTo>
                <a:lnTo>
                  <a:pt x="3780472" y="0"/>
                </a:lnTo>
                <a:lnTo>
                  <a:pt x="3780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391B2-60FC-4118-BBF5-3BB0091C7910}"/>
              </a:ext>
            </a:extLst>
          </p:cNvPr>
          <p:cNvSpPr txBox="1"/>
          <p:nvPr/>
        </p:nvSpPr>
        <p:spPr>
          <a:xfrm>
            <a:off x="1463040" y="826997"/>
            <a:ext cx="103541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Một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bạn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đã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tô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màu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hình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dưới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đây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.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Hãy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tính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diện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</a:p>
          <a:p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tích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phần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tô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SVN-Egregio Script" panose="02000500000000000000" pitchFamily="2" charset="0"/>
              </a:rPr>
              <a:t>màu</a:t>
            </a:r>
            <a:r>
              <a:rPr lang="en-US" sz="4000" dirty="0">
                <a:solidFill>
                  <a:srgbClr val="990000"/>
                </a:solidFill>
                <a:latin typeface="SVN-Egregio Script" panose="020005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FC313-8A98-4239-88D1-E9E9DA9BE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455" t="2939" r="2089" b="4945"/>
          <a:stretch/>
        </p:blipFill>
        <p:spPr>
          <a:xfrm>
            <a:off x="763329" y="2337683"/>
            <a:ext cx="5471572" cy="388023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82A84-F778-4867-B855-B1E9440F2A63}"/>
              </a:ext>
            </a:extLst>
          </p:cNvPr>
          <p:cNvCxnSpPr/>
          <p:nvPr/>
        </p:nvCxnSpPr>
        <p:spPr>
          <a:xfrm>
            <a:off x="9702800" y="1503680"/>
            <a:ext cx="185928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CC3B79-D3F3-4DDE-8356-FEC8DDB0E687}"/>
              </a:ext>
            </a:extLst>
          </p:cNvPr>
          <p:cNvCxnSpPr>
            <a:cxnSpLocks/>
          </p:cNvCxnSpPr>
          <p:nvPr/>
        </p:nvCxnSpPr>
        <p:spPr>
          <a:xfrm>
            <a:off x="1545996" y="2062480"/>
            <a:ext cx="323936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8041C7C-C034-4D28-9F65-DE7199CE922A}"/>
              </a:ext>
            </a:extLst>
          </p:cNvPr>
          <p:cNvSpPr txBox="1"/>
          <p:nvPr/>
        </p:nvSpPr>
        <p:spPr>
          <a:xfrm>
            <a:off x="7874293" y="1713035"/>
            <a:ext cx="209224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u="sng" dirty="0" err="1">
                <a:latin typeface="SVN-Egregio Script" panose="02000500000000000000" pitchFamily="2" charset="0"/>
              </a:rPr>
              <a:t>Cách</a:t>
            </a:r>
            <a:r>
              <a:rPr lang="en-US" sz="4500" u="sng" dirty="0">
                <a:latin typeface="SVN-Egregio Script" panose="02000500000000000000" pitchFamily="2" charset="0"/>
              </a:rPr>
              <a:t> 2</a:t>
            </a:r>
            <a:r>
              <a:rPr lang="en-US" sz="4500" dirty="0">
                <a:latin typeface="SVN-Egregio Script" panose="02000500000000000000" pitchFamily="2" charset="0"/>
              </a:rPr>
              <a:t>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EEB03-973C-4C4D-AED8-8D6205BAC493}"/>
              </a:ext>
            </a:extLst>
          </p:cNvPr>
          <p:cNvSpPr txBox="1"/>
          <p:nvPr/>
        </p:nvSpPr>
        <p:spPr>
          <a:xfrm>
            <a:off x="3207270" y="2133305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E51F9-14F4-4C77-ACAD-FB59134FCF91}"/>
              </a:ext>
            </a:extLst>
          </p:cNvPr>
          <p:cNvSpPr txBox="1"/>
          <p:nvPr/>
        </p:nvSpPr>
        <p:spPr>
          <a:xfrm>
            <a:off x="464348" y="5904058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CC4020-3D0E-48B0-9C2C-550CD2A37A2C}"/>
              </a:ext>
            </a:extLst>
          </p:cNvPr>
          <p:cNvSpPr txBox="1"/>
          <p:nvPr/>
        </p:nvSpPr>
        <p:spPr>
          <a:xfrm>
            <a:off x="5926275" y="5973442"/>
            <a:ext cx="4108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DEC2B8-D8B6-40E6-93E7-E8FE6B1BDB19}"/>
              </a:ext>
            </a:extLst>
          </p:cNvPr>
          <p:cNvSpPr txBox="1"/>
          <p:nvPr/>
        </p:nvSpPr>
        <p:spPr>
          <a:xfrm>
            <a:off x="3189638" y="3590387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32BC6-A1AD-4A1D-BC94-3EA77A6DF25F}"/>
              </a:ext>
            </a:extLst>
          </p:cNvPr>
          <p:cNvSpPr txBox="1"/>
          <p:nvPr/>
        </p:nvSpPr>
        <p:spPr>
          <a:xfrm>
            <a:off x="2420380" y="4328857"/>
            <a:ext cx="4154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00D90-9008-4051-99F4-BB9E2A21E1E5}"/>
              </a:ext>
            </a:extLst>
          </p:cNvPr>
          <p:cNvSpPr txBox="1"/>
          <p:nvPr/>
        </p:nvSpPr>
        <p:spPr>
          <a:xfrm>
            <a:off x="3966151" y="4335907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638B33-3AA3-444C-B842-030C29CDC20A}"/>
              </a:ext>
            </a:extLst>
          </p:cNvPr>
          <p:cNvSpPr txBox="1"/>
          <p:nvPr/>
        </p:nvSpPr>
        <p:spPr>
          <a:xfrm>
            <a:off x="1862382" y="5010822"/>
            <a:ext cx="4154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2B1F3-29C3-4F57-9DDC-7AE1A3B7CE68}"/>
              </a:ext>
            </a:extLst>
          </p:cNvPr>
          <p:cNvSpPr txBox="1"/>
          <p:nvPr/>
        </p:nvSpPr>
        <p:spPr>
          <a:xfrm>
            <a:off x="4602588" y="5010822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785751-6EDC-4F6F-AFA6-695CD37B1E16}"/>
              </a:ext>
            </a:extLst>
          </p:cNvPr>
          <p:cNvSpPr txBox="1"/>
          <p:nvPr/>
        </p:nvSpPr>
        <p:spPr>
          <a:xfrm>
            <a:off x="6785429" y="4923736"/>
            <a:ext cx="2762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6E62AC-721A-4966-AEE2-B23134AA3678}"/>
              </a:ext>
            </a:extLst>
          </p:cNvPr>
          <p:cNvSpPr txBox="1"/>
          <p:nvPr/>
        </p:nvSpPr>
        <p:spPr>
          <a:xfrm>
            <a:off x="5018086" y="6059403"/>
            <a:ext cx="4347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DC216-B2A9-4CD2-A7E1-29EE03FB0F8A}"/>
              </a:ext>
            </a:extLst>
          </p:cNvPr>
          <p:cNvSpPr txBox="1"/>
          <p:nvPr/>
        </p:nvSpPr>
        <p:spPr>
          <a:xfrm>
            <a:off x="1446884" y="6059403"/>
            <a:ext cx="4154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D71A5-6621-4233-A539-80071D6279DA}"/>
              </a:ext>
            </a:extLst>
          </p:cNvPr>
          <p:cNvSpPr txBox="1"/>
          <p:nvPr/>
        </p:nvSpPr>
        <p:spPr>
          <a:xfrm>
            <a:off x="6941646" y="2442926"/>
            <a:ext cx="37625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42F88629-095B-4B1F-BC43-94D5CFFB257F}"/>
              </a:ext>
            </a:extLst>
          </p:cNvPr>
          <p:cNvSpPr/>
          <p:nvPr/>
        </p:nvSpPr>
        <p:spPr>
          <a:xfrm>
            <a:off x="8758900" y="2972166"/>
            <a:ext cx="246491" cy="271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0C6792-85ED-499B-922C-EA3ED900B882}"/>
              </a:ext>
            </a:extLst>
          </p:cNvPr>
          <p:cNvSpPr txBox="1"/>
          <p:nvPr/>
        </p:nvSpPr>
        <p:spPr>
          <a:xfrm>
            <a:off x="6174335" y="3338776"/>
            <a:ext cx="1480028" cy="1754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HTG </a:t>
            </a:r>
          </a:p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ABC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D6E903-113E-4909-A231-9B9097C8BBE4}"/>
              </a:ext>
            </a:extLst>
          </p:cNvPr>
          <p:cNvSpPr txBox="1"/>
          <p:nvPr/>
        </p:nvSpPr>
        <p:spPr>
          <a:xfrm>
            <a:off x="8112373" y="3340719"/>
            <a:ext cx="1520288" cy="175432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HTG </a:t>
            </a:r>
          </a:p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MNP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AF5D37-C4FC-48A6-84B0-0C39255469BB}"/>
              </a:ext>
            </a:extLst>
          </p:cNvPr>
          <p:cNvSpPr txBox="1"/>
          <p:nvPr/>
        </p:nvSpPr>
        <p:spPr>
          <a:xfrm>
            <a:off x="10090671" y="3335801"/>
            <a:ext cx="1520288" cy="175432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HT </a:t>
            </a:r>
          </a:p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DEGH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191070-87B9-427A-9BBA-57376802FA6B}"/>
              </a:ext>
            </a:extLst>
          </p:cNvPr>
          <p:cNvSpPr txBox="1"/>
          <p:nvPr/>
        </p:nvSpPr>
        <p:spPr>
          <a:xfrm>
            <a:off x="7690739" y="3790442"/>
            <a:ext cx="612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FA64AC-D445-43C4-9E3D-9B3EDAD33A53}"/>
              </a:ext>
            </a:extLst>
          </p:cNvPr>
          <p:cNvSpPr txBox="1"/>
          <p:nvPr/>
        </p:nvSpPr>
        <p:spPr>
          <a:xfrm>
            <a:off x="9655868" y="3819438"/>
            <a:ext cx="612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BF702A40-685C-490C-BFD8-2AEADEF0E28F}"/>
              </a:ext>
            </a:extLst>
          </p:cNvPr>
          <p:cNvSpPr/>
          <p:nvPr/>
        </p:nvSpPr>
        <p:spPr>
          <a:xfrm>
            <a:off x="6823279" y="5208089"/>
            <a:ext cx="246491" cy="271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26EBAD-A434-4C7D-BB00-633698AED69C}"/>
              </a:ext>
            </a:extLst>
          </p:cNvPr>
          <p:cNvSpPr txBox="1"/>
          <p:nvPr/>
        </p:nvSpPr>
        <p:spPr>
          <a:xfrm>
            <a:off x="6081428" y="5486726"/>
            <a:ext cx="16658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10 x 5 : 2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5765C867-A704-431C-92E1-2D8C23A0D2CB}"/>
              </a:ext>
            </a:extLst>
          </p:cNvPr>
          <p:cNvSpPr/>
          <p:nvPr/>
        </p:nvSpPr>
        <p:spPr>
          <a:xfrm>
            <a:off x="8772929" y="5258818"/>
            <a:ext cx="246491" cy="271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7A5DD5-1AD4-4052-9EAD-133276BE1E70}"/>
              </a:ext>
            </a:extLst>
          </p:cNvPr>
          <p:cNvSpPr txBox="1"/>
          <p:nvPr/>
        </p:nvSpPr>
        <p:spPr>
          <a:xfrm>
            <a:off x="8188288" y="5489106"/>
            <a:ext cx="14157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2 x 1 : 2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D330AC2E-4D87-4E14-B523-3B3D9C4DBAC3}"/>
              </a:ext>
            </a:extLst>
          </p:cNvPr>
          <p:cNvSpPr/>
          <p:nvPr/>
        </p:nvSpPr>
        <p:spPr>
          <a:xfrm>
            <a:off x="10711101" y="5256408"/>
            <a:ext cx="246491" cy="271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18E3E4-A6FC-41F4-A39B-C79DEF27E8C5}"/>
              </a:ext>
            </a:extLst>
          </p:cNvPr>
          <p:cNvSpPr txBox="1"/>
          <p:nvPr/>
        </p:nvSpPr>
        <p:spPr>
          <a:xfrm>
            <a:off x="9827635" y="5489671"/>
            <a:ext cx="22333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(4 + 6) x 1 : 2</a:t>
            </a:r>
          </a:p>
        </p:txBody>
      </p:sp>
    </p:spTree>
    <p:extLst>
      <p:ext uri="{BB962C8B-B14F-4D97-AF65-F5344CB8AC3E}">
        <p14:creationId xmlns:p14="http://schemas.microsoft.com/office/powerpoint/2010/main" val="236435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4F1A3-9B2B-4544-B976-C4348755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F549DD-F317-45C0-A35E-E75CDE4A6693}"/>
              </a:ext>
            </a:extLst>
          </p:cNvPr>
          <p:cNvSpPr/>
          <p:nvPr/>
        </p:nvSpPr>
        <p:spPr>
          <a:xfrm>
            <a:off x="2775004" y="560070"/>
            <a:ext cx="6981245" cy="589788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47E52-9F82-4C90-A056-D44D50D365CF}"/>
              </a:ext>
            </a:extLst>
          </p:cNvPr>
          <p:cNvSpPr txBox="1"/>
          <p:nvPr/>
        </p:nvSpPr>
        <p:spPr>
          <a:xfrm>
            <a:off x="3048545" y="689788"/>
            <a:ext cx="6494022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5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5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10 x 5 : 2 = 25 (cm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MNP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2 x 1 : 2 = 1 (cm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thang DEGH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(4 + 6) x 1 : 2 = 5 (cm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25 – 1 – 5 = 19 (cm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 19 cm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30F6605A-EEF5-4D8D-966A-95356B93256A}"/>
              </a:ext>
            </a:extLst>
          </p:cNvPr>
          <p:cNvSpPr/>
          <p:nvPr/>
        </p:nvSpPr>
        <p:spPr>
          <a:xfrm>
            <a:off x="-70503" y="3591501"/>
            <a:ext cx="3072811" cy="3359889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7ACA46B-DAFE-4282-B0FB-CAAE773D1FC1}"/>
              </a:ext>
            </a:extLst>
          </p:cNvPr>
          <p:cNvSpPr/>
          <p:nvPr/>
        </p:nvSpPr>
        <p:spPr>
          <a:xfrm rot="20411435" flipH="1">
            <a:off x="9800747" y="579418"/>
            <a:ext cx="2500191" cy="3359889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34507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245CA-D120-47A4-B7CE-056A196E5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ACD63-61D1-48B1-B407-5575C078458A}"/>
              </a:ext>
            </a:extLst>
          </p:cNvPr>
          <p:cNvSpPr/>
          <p:nvPr/>
        </p:nvSpPr>
        <p:spPr>
          <a:xfrm>
            <a:off x="298982" y="560070"/>
            <a:ext cx="11594036" cy="589788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iCiel Gotham Ultra" pitchFamily="50" charset="0"/>
              <a:cs typeface="iCiel Gotham Ultra" pitchFamily="50" charset="0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88FB8CA3-2D7F-419B-A724-2D156E695B2E}"/>
              </a:ext>
            </a:extLst>
          </p:cNvPr>
          <p:cNvSpPr/>
          <p:nvPr/>
        </p:nvSpPr>
        <p:spPr>
          <a:xfrm rot="1127818">
            <a:off x="999847" y="196120"/>
            <a:ext cx="2595314" cy="2717888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740BC0D-D26C-4971-AD82-CF8497E04387}"/>
              </a:ext>
            </a:extLst>
          </p:cNvPr>
          <p:cNvSpPr/>
          <p:nvPr/>
        </p:nvSpPr>
        <p:spPr>
          <a:xfrm>
            <a:off x="10190952" y="5541140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62B330A-6466-4B61-9EB3-A834ACA06FA8}"/>
              </a:ext>
            </a:extLst>
          </p:cNvPr>
          <p:cNvSpPr/>
          <p:nvPr/>
        </p:nvSpPr>
        <p:spPr>
          <a:xfrm>
            <a:off x="8610600" y="5519929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8DA779D8-1737-4B20-AEA1-1A07AF19FCF6}"/>
              </a:ext>
            </a:extLst>
          </p:cNvPr>
          <p:cNvSpPr/>
          <p:nvPr/>
        </p:nvSpPr>
        <p:spPr>
          <a:xfrm>
            <a:off x="10343352" y="5693540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7B87FE-823A-4360-9128-30F0494D5F5A}"/>
              </a:ext>
            </a:extLst>
          </p:cNvPr>
          <p:cNvGrpSpPr/>
          <p:nvPr/>
        </p:nvGrpSpPr>
        <p:grpSpPr>
          <a:xfrm>
            <a:off x="7220881" y="5634829"/>
            <a:ext cx="4169157" cy="1523400"/>
            <a:chOff x="7220881" y="5634829"/>
            <a:chExt cx="4169157" cy="15234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32E9D29-0144-4F6E-A62C-FC6FA2CF6DCA}"/>
                </a:ext>
              </a:extLst>
            </p:cNvPr>
            <p:cNvSpPr/>
            <p:nvPr/>
          </p:nvSpPr>
          <p:spPr>
            <a:xfrm>
              <a:off x="8763000" y="5672329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7D5F418-A195-4104-9A1E-A2D6CA23B9AE}"/>
                </a:ext>
              </a:extLst>
            </p:cNvPr>
            <p:cNvSpPr/>
            <p:nvPr/>
          </p:nvSpPr>
          <p:spPr>
            <a:xfrm>
              <a:off x="7220881" y="5634829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F35CC1-6B26-4137-91D0-67254EBEF8BA}"/>
              </a:ext>
            </a:extLst>
          </p:cNvPr>
          <p:cNvGrpSpPr/>
          <p:nvPr/>
        </p:nvGrpSpPr>
        <p:grpSpPr>
          <a:xfrm>
            <a:off x="-986442" y="5507614"/>
            <a:ext cx="5850996" cy="1551424"/>
            <a:chOff x="-986442" y="5507614"/>
            <a:chExt cx="5850996" cy="1551424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6267210-AE28-44BE-B619-FB4F0AB871E3}"/>
                </a:ext>
              </a:extLst>
            </p:cNvPr>
            <p:cNvSpPr/>
            <p:nvPr/>
          </p:nvSpPr>
          <p:spPr>
            <a:xfrm>
              <a:off x="2237516" y="5507614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5119E3B-8DDF-4FC2-B43B-C37633EA5EA0}"/>
                </a:ext>
              </a:extLst>
            </p:cNvPr>
            <p:cNvSpPr/>
            <p:nvPr/>
          </p:nvSpPr>
          <p:spPr>
            <a:xfrm>
              <a:off x="593910" y="5573138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E415DDC-543A-4C00-8097-A0F624B27D43}"/>
                </a:ext>
              </a:extLst>
            </p:cNvPr>
            <p:cNvSpPr/>
            <p:nvPr/>
          </p:nvSpPr>
          <p:spPr>
            <a:xfrm>
              <a:off x="-986442" y="5551927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D25F41-5190-4618-A2D5-CC8B23302689}"/>
              </a:ext>
            </a:extLst>
          </p:cNvPr>
          <p:cNvSpPr txBox="1"/>
          <p:nvPr/>
        </p:nvSpPr>
        <p:spPr>
          <a:xfrm>
            <a:off x="2929238" y="954691"/>
            <a:ext cx="618150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0" dirty="0">
                <a:ln w="21907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latin typeface="iCiel Gotham Ultra" pitchFamily="50" charset="0"/>
                <a:cs typeface="iCiel Gotham Ultra" pitchFamily="50" charset="0"/>
              </a:rPr>
              <a:t>KHỞI</a:t>
            </a:r>
          </a:p>
          <a:p>
            <a:pPr algn="ctr"/>
            <a:r>
              <a:rPr lang="en-US" sz="15000" dirty="0">
                <a:ln w="219075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iCiel Gotham Ultra" pitchFamily="50" charset="0"/>
                <a:cs typeface="iCiel Gotham Ultra" pitchFamily="50" charset="0"/>
              </a:rPr>
              <a:t>ĐỘNG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3E80D8A7-233B-4896-98E8-7CAF11F78776}"/>
              </a:ext>
            </a:extLst>
          </p:cNvPr>
          <p:cNvSpPr/>
          <p:nvPr/>
        </p:nvSpPr>
        <p:spPr>
          <a:xfrm flipH="1">
            <a:off x="9120619" y="2839541"/>
            <a:ext cx="2153066" cy="2717888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C523B6-578C-4C23-9E3F-B2112FCACD4D}"/>
              </a:ext>
            </a:extLst>
          </p:cNvPr>
          <p:cNvSpPr txBox="1"/>
          <p:nvPr/>
        </p:nvSpPr>
        <p:spPr>
          <a:xfrm>
            <a:off x="2926845" y="931291"/>
            <a:ext cx="618150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0" dirty="0">
                <a:solidFill>
                  <a:schemeClr val="accent6">
                    <a:lumMod val="75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KHỞI</a:t>
            </a:r>
          </a:p>
          <a:p>
            <a:pPr algn="ctr"/>
            <a:r>
              <a:rPr lang="en-US" sz="15000" dirty="0">
                <a:solidFill>
                  <a:schemeClr val="accent2">
                    <a:lumMod val="50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27815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4F1A3-9B2B-4544-B976-C4348755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F549DD-F317-45C0-A35E-E75CDE4A6693}"/>
              </a:ext>
            </a:extLst>
          </p:cNvPr>
          <p:cNvSpPr/>
          <p:nvPr/>
        </p:nvSpPr>
        <p:spPr>
          <a:xfrm>
            <a:off x="1789044" y="560070"/>
            <a:ext cx="8714630" cy="589788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47E52-9F82-4C90-A056-D44D50D365CF}"/>
              </a:ext>
            </a:extLst>
          </p:cNvPr>
          <p:cNvSpPr txBox="1"/>
          <p:nvPr/>
        </p:nvSpPr>
        <p:spPr>
          <a:xfrm>
            <a:off x="2273815" y="689788"/>
            <a:ext cx="8043484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5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5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10 x 5 : 2 = 25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25 cm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2 x 1 : 2 = 1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MNP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1 cm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(4 + 6) x 1 : 2 = 5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thang DEGH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5 cm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25 – 1 – 5 = 19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19 cm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 19 cm</a:t>
            </a:r>
            <a:r>
              <a:rPr lang="en-US" sz="35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30F6605A-EEF5-4D8D-966A-95356B93256A}"/>
              </a:ext>
            </a:extLst>
          </p:cNvPr>
          <p:cNvSpPr/>
          <p:nvPr/>
        </p:nvSpPr>
        <p:spPr>
          <a:xfrm>
            <a:off x="-157112" y="3051999"/>
            <a:ext cx="3072811" cy="3359889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7ACA46B-DAFE-4282-B0FB-CAAE773D1FC1}"/>
              </a:ext>
            </a:extLst>
          </p:cNvPr>
          <p:cNvSpPr/>
          <p:nvPr/>
        </p:nvSpPr>
        <p:spPr>
          <a:xfrm rot="20411435" flipH="1">
            <a:off x="9816650" y="520585"/>
            <a:ext cx="2500191" cy="3359889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0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942770-9EF8-4405-9749-E5A6B723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59AAA0-EBE9-40FA-BBC8-969C22D2E0DB}"/>
              </a:ext>
            </a:extLst>
          </p:cNvPr>
          <p:cNvSpPr/>
          <p:nvPr/>
        </p:nvSpPr>
        <p:spPr>
          <a:xfrm>
            <a:off x="298982" y="560070"/>
            <a:ext cx="11594036" cy="589788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AF2E29-E6EE-44BF-A279-90D532A2DDEE}"/>
              </a:ext>
            </a:extLst>
          </p:cNvPr>
          <p:cNvSpPr/>
          <p:nvPr/>
        </p:nvSpPr>
        <p:spPr>
          <a:xfrm rot="1127818">
            <a:off x="-263108" y="240066"/>
            <a:ext cx="2595314" cy="2717888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C2D9A0-9823-4D24-9DEF-C971545A1284}"/>
              </a:ext>
            </a:extLst>
          </p:cNvPr>
          <p:cNvGrpSpPr/>
          <p:nvPr/>
        </p:nvGrpSpPr>
        <p:grpSpPr>
          <a:xfrm>
            <a:off x="7220881" y="5634829"/>
            <a:ext cx="5749509" cy="1544611"/>
            <a:chOff x="7220881" y="5634829"/>
            <a:chExt cx="5749509" cy="154461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698B5A5-FD1A-444B-A45F-FB2881415023}"/>
                </a:ext>
              </a:extLst>
            </p:cNvPr>
            <p:cNvSpPr/>
            <p:nvPr/>
          </p:nvSpPr>
          <p:spPr>
            <a:xfrm>
              <a:off x="10343352" y="5693540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A16F245-BF9F-45A9-AE91-5E596534DFA6}"/>
                </a:ext>
              </a:extLst>
            </p:cNvPr>
            <p:cNvSpPr/>
            <p:nvPr/>
          </p:nvSpPr>
          <p:spPr>
            <a:xfrm>
              <a:off x="8763000" y="5672329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361B2-E9B8-4FE5-B357-39D5C77CBF61}"/>
                </a:ext>
              </a:extLst>
            </p:cNvPr>
            <p:cNvSpPr/>
            <p:nvPr/>
          </p:nvSpPr>
          <p:spPr>
            <a:xfrm>
              <a:off x="7220881" y="5634829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DF5DAF-3CB0-4A99-841D-A835A7194A12}"/>
              </a:ext>
            </a:extLst>
          </p:cNvPr>
          <p:cNvGrpSpPr/>
          <p:nvPr/>
        </p:nvGrpSpPr>
        <p:grpSpPr>
          <a:xfrm>
            <a:off x="-986442" y="5551927"/>
            <a:ext cx="4207390" cy="1507111"/>
            <a:chOff x="-986442" y="5551927"/>
            <a:chExt cx="4207390" cy="1507111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7370992-8C69-46AB-8387-A105E146294F}"/>
                </a:ext>
              </a:extLst>
            </p:cNvPr>
            <p:cNvSpPr/>
            <p:nvPr/>
          </p:nvSpPr>
          <p:spPr>
            <a:xfrm>
              <a:off x="593910" y="5573138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CF9B8A6-F726-43B3-9EB9-4D5367E0A730}"/>
                </a:ext>
              </a:extLst>
            </p:cNvPr>
            <p:cNvSpPr/>
            <p:nvPr/>
          </p:nvSpPr>
          <p:spPr>
            <a:xfrm>
              <a:off x="-986442" y="5551927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33AC5D-2F76-4B33-97C4-3A0ACEE046D8}"/>
              </a:ext>
            </a:extLst>
          </p:cNvPr>
          <p:cNvGrpSpPr/>
          <p:nvPr/>
        </p:nvGrpSpPr>
        <p:grpSpPr>
          <a:xfrm>
            <a:off x="3653126" y="5907720"/>
            <a:ext cx="184731" cy="803580"/>
            <a:chOff x="3653126" y="5907720"/>
            <a:chExt cx="184731" cy="8035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E2EBD0-9F47-4A21-B967-059779D76DC5}"/>
                </a:ext>
              </a:extLst>
            </p:cNvPr>
            <p:cNvSpPr txBox="1"/>
            <p:nvPr/>
          </p:nvSpPr>
          <p:spPr>
            <a:xfrm>
              <a:off x="3653126" y="5907720"/>
              <a:ext cx="18473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500" dirty="0">
                <a:ln w="60325">
                  <a:solidFill>
                    <a:schemeClr val="bg1">
                      <a:lumMod val="95000"/>
                    </a:schemeClr>
                  </a:solidFill>
                </a:ln>
                <a:latin typeface="SVN-Haptic Script" panose="00000500000000000000" pitchFamily="50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E1F98D-F376-4964-80FD-84C57A6F4BEE}"/>
                </a:ext>
              </a:extLst>
            </p:cNvPr>
            <p:cNvSpPr txBox="1"/>
            <p:nvPr/>
          </p:nvSpPr>
          <p:spPr>
            <a:xfrm>
              <a:off x="3653126" y="5926470"/>
              <a:ext cx="18473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500" dirty="0">
                <a:latin typeface="SVN-Haptic Script" panose="00000500000000000000" pitchFamily="50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598FDF-8F58-40E5-9FF2-1321FFE06EF6}"/>
              </a:ext>
            </a:extLst>
          </p:cNvPr>
          <p:cNvGrpSpPr/>
          <p:nvPr/>
        </p:nvGrpSpPr>
        <p:grpSpPr>
          <a:xfrm>
            <a:off x="871856" y="1398896"/>
            <a:ext cx="10612202" cy="4125496"/>
            <a:chOff x="8219729" y="3568890"/>
            <a:chExt cx="10612202" cy="412549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FBA4A2-7B2B-454D-85AE-6B719E6B501B}"/>
                </a:ext>
              </a:extLst>
            </p:cNvPr>
            <p:cNvSpPr txBox="1"/>
            <p:nvPr/>
          </p:nvSpPr>
          <p:spPr>
            <a:xfrm>
              <a:off x="8219730" y="3568890"/>
              <a:ext cx="10612201" cy="4093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0" dirty="0">
                  <a:ln w="317500">
                    <a:solidFill>
                      <a:schemeClr val="bg1"/>
                    </a:solidFill>
                  </a:ln>
                  <a:latin typeface="UTM Showcard" panose="02040603050506020204" pitchFamily="18" charset="0"/>
                </a:rPr>
                <a:t>CHÚC CÁC EM</a:t>
              </a:r>
            </a:p>
            <a:p>
              <a:pPr algn="ctr"/>
              <a:r>
                <a:rPr lang="en-US" sz="13000">
                  <a:ln w="317500">
                    <a:solidFill>
                      <a:schemeClr val="bg1"/>
                    </a:solidFill>
                  </a:ln>
                  <a:latin typeface="UTM Showcard" panose="02040603050506020204" pitchFamily="18" charset="0"/>
                </a:rPr>
                <a:t>HỌC TỐT</a:t>
              </a:r>
              <a:endParaRPr lang="en-US" sz="13000" dirty="0">
                <a:ln w="317500">
                  <a:solidFill>
                    <a:schemeClr val="bg1"/>
                  </a:solidFill>
                </a:ln>
                <a:latin typeface="UTM Showcard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A1EFA0-2D02-4908-A22E-E73A9EE986B7}"/>
                </a:ext>
              </a:extLst>
            </p:cNvPr>
            <p:cNvSpPr txBox="1"/>
            <p:nvPr/>
          </p:nvSpPr>
          <p:spPr>
            <a:xfrm>
              <a:off x="8219729" y="3600958"/>
              <a:ext cx="10612201" cy="4093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0" dirty="0">
                  <a:solidFill>
                    <a:srgbClr val="FFC000"/>
                  </a:solidFill>
                  <a:latin typeface="UTM Showcard" panose="02040603050506020204" pitchFamily="18" charset="0"/>
                </a:rPr>
                <a:t>CHÚC</a:t>
              </a:r>
              <a:r>
                <a:rPr lang="en-US" sz="13000" dirty="0">
                  <a:latin typeface="UTM Showcard" panose="02040603050506020204" pitchFamily="18" charset="0"/>
                </a:rPr>
                <a:t> </a:t>
              </a:r>
              <a:r>
                <a:rPr lang="en-US" sz="13000" dirty="0">
                  <a:solidFill>
                    <a:srgbClr val="00B050"/>
                  </a:solidFill>
                  <a:latin typeface="UTM Showcard" panose="02040603050506020204" pitchFamily="18" charset="0"/>
                </a:rPr>
                <a:t>CÁC</a:t>
              </a:r>
              <a:r>
                <a:rPr lang="en-US" sz="13000" dirty="0">
                  <a:latin typeface="UTM Showcard" panose="02040603050506020204" pitchFamily="18" charset="0"/>
                </a:rPr>
                <a:t> </a:t>
              </a:r>
              <a:r>
                <a:rPr lang="en-US" sz="13000" dirty="0">
                  <a:solidFill>
                    <a:srgbClr val="FF7C80"/>
                  </a:solidFill>
                  <a:latin typeface="UTM Showcard" panose="02040603050506020204" pitchFamily="18" charset="0"/>
                </a:rPr>
                <a:t>EM</a:t>
              </a:r>
            </a:p>
            <a:p>
              <a:pPr algn="ctr"/>
              <a:r>
                <a:rPr lang="en-US" sz="13000">
                  <a:solidFill>
                    <a:srgbClr val="6600CC"/>
                  </a:solidFill>
                  <a:latin typeface="UTM Showcard" panose="02040603050506020204" pitchFamily="18" charset="0"/>
                </a:rPr>
                <a:t>HỌC</a:t>
              </a:r>
              <a:r>
                <a:rPr lang="en-US" sz="13000">
                  <a:latin typeface="UTM Showcard" panose="02040603050506020204" pitchFamily="18" charset="0"/>
                </a:rPr>
                <a:t> </a:t>
              </a:r>
              <a:r>
                <a:rPr lang="en-US" sz="13000">
                  <a:solidFill>
                    <a:srgbClr val="00B0F0"/>
                  </a:solidFill>
                  <a:latin typeface="UTM Showcard" panose="02040603050506020204" pitchFamily="18" charset="0"/>
                </a:rPr>
                <a:t>TỐT</a:t>
              </a:r>
              <a:endParaRPr lang="en-US" sz="13000" dirty="0"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836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16EFB-AFE7-4C40-A2F5-1DAB7C71E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0955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EA64DD8-5983-497D-A92B-6EB60180A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0955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D4AAAB1-B6FF-4DE2-B724-CD380A93C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0955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433043"/>
            <a:ext cx="3988808" cy="843580"/>
            <a:chOff x="8422160" y="1458037"/>
            <a:chExt cx="4849154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355877" y="1458037"/>
              <a:ext cx="3915437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200" b="1">
                  <a:solidFill>
                    <a:srgbClr val="D83440"/>
                  </a:solidFill>
                  <a:latin typeface="UTM Avo" panose="02040603050506020204" pitchFamily="18" charset="0"/>
                </a:rPr>
                <a:t>Có 2 cặp cạnh đối </a:t>
              </a:r>
            </a:p>
            <a:p>
              <a:pPr algn="ctr"/>
              <a:r>
                <a:rPr lang="vi-VN" sz="2200" b="1">
                  <a:solidFill>
                    <a:srgbClr val="D83440"/>
                  </a:solidFill>
                  <a:latin typeface="UTM Avo" panose="02040603050506020204" pitchFamily="18" charset="0"/>
                </a:rPr>
                <a:t>diện song song nhau</a:t>
              </a:r>
              <a:endParaRPr lang="en-US" sz="22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0" y="1871081"/>
            <a:ext cx="3988794" cy="788838"/>
            <a:chOff x="8422168" y="2764573"/>
            <a:chExt cx="4849138" cy="9589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355868" y="2764573"/>
              <a:ext cx="3915438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200" b="1">
                  <a:solidFill>
                    <a:srgbClr val="D83440"/>
                  </a:solidFill>
                  <a:latin typeface="UTM Avo" panose="02040603050506020204" pitchFamily="18" charset="0"/>
                </a:rPr>
                <a:t>Có 1 cặp cạnh đối </a:t>
              </a:r>
            </a:p>
            <a:p>
              <a:pPr algn="ctr"/>
              <a:r>
                <a:rPr lang="vi-VN" sz="2200" b="1">
                  <a:solidFill>
                    <a:srgbClr val="D83440"/>
                  </a:solidFill>
                  <a:latin typeface="UTM Avo" panose="02040603050506020204" pitchFamily="18" charset="0"/>
                </a:rPr>
                <a:t>diện song song nhau</a:t>
              </a:r>
              <a:endParaRPr lang="en-US" sz="22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3" y="3413445"/>
            <a:ext cx="3877382" cy="769441"/>
            <a:chOff x="8422168" y="3757803"/>
            <a:chExt cx="4713693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91301" y="3757803"/>
              <a:ext cx="3644560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200" b="1">
                  <a:solidFill>
                    <a:srgbClr val="D83440"/>
                  </a:solidFill>
                  <a:latin typeface="UTM Avo" panose="02040603050506020204" pitchFamily="18" charset="0"/>
                </a:rPr>
                <a:t>Có 2 cặp cạnh đối </a:t>
              </a:r>
            </a:p>
            <a:p>
              <a:pPr algn="ctr"/>
              <a:r>
                <a:rPr lang="vi-VN" sz="2200" b="1">
                  <a:solidFill>
                    <a:srgbClr val="D83440"/>
                  </a:solidFill>
                  <a:latin typeface="UTM Avo" panose="02040603050506020204" pitchFamily="18" charset="0"/>
                </a:rPr>
                <a:t>diện bằng nhau</a:t>
              </a:r>
              <a:endParaRPr lang="en-US" sz="22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885130"/>
            <a:ext cx="3892808" cy="769441"/>
            <a:chOff x="8469285" y="4724562"/>
            <a:chExt cx="4732454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557172" y="4724562"/>
              <a:ext cx="3644567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200" b="1">
                  <a:solidFill>
                    <a:srgbClr val="D83440"/>
                  </a:solidFill>
                  <a:latin typeface="UTM Avo" panose="02040603050506020204" pitchFamily="18" charset="0"/>
                </a:rPr>
                <a:t>Có 1 cặp cạnh đối </a:t>
              </a:r>
            </a:p>
            <a:p>
              <a:pPr algn="ctr"/>
              <a:r>
                <a:rPr lang="vi-VN" sz="2200" b="1">
                  <a:solidFill>
                    <a:srgbClr val="D83440"/>
                  </a:solidFill>
                  <a:latin typeface="UTM Avo" panose="02040603050506020204" pitchFamily="18" charset="0"/>
                </a:rPr>
                <a:t>diện bằng nhau</a:t>
              </a:r>
              <a:endParaRPr lang="en-US" sz="22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34999" y="2813281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Hình thang là</a:t>
              </a:r>
            </a:p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hình như thế nào?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185A6897-9FD8-4098-9107-5E01833C8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0955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3" y="311707"/>
            <a:ext cx="3782373" cy="1200329"/>
            <a:chOff x="8422160" y="1310529"/>
            <a:chExt cx="4598195" cy="14592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2213" y="1310529"/>
              <a:ext cx="3128142" cy="1459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Hiệu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dài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hai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đáy</a:t>
              </a:r>
              <a:endParaRPr lang="en-US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nhân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cao</a:t>
              </a:r>
              <a:endParaRPr lang="en-US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(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vị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đo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) </a:t>
              </a:r>
            </a:p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cho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2.</a:t>
              </a:r>
              <a:endParaRPr lang="vi-VN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727924"/>
            <a:ext cx="3782779" cy="1200329"/>
            <a:chOff x="8422168" y="2590538"/>
            <a:chExt cx="4598687" cy="1459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2714" y="2590538"/>
              <a:ext cx="3128141" cy="1459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Tổng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dài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hai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đáy</a:t>
              </a:r>
              <a:endParaRPr lang="en-US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nhân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cao</a:t>
              </a:r>
              <a:endParaRPr lang="en-US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(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vị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đo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) </a:t>
              </a:r>
            </a:p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nhân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cho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2.</a:t>
              </a:r>
              <a:endParaRPr lang="vi-VN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8" y="3268301"/>
            <a:ext cx="3742167" cy="1200330"/>
            <a:chOff x="8422168" y="3581351"/>
            <a:chExt cx="4549314" cy="14592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843342" y="3581351"/>
              <a:ext cx="3128140" cy="1459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Tổng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dài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hai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đáy</a:t>
              </a:r>
              <a:endParaRPr lang="en-US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nhân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cao</a:t>
              </a:r>
              <a:endParaRPr lang="en-US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(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vị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đo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) </a:t>
              </a:r>
            </a:p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cho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2.</a:t>
              </a:r>
              <a:endParaRPr lang="vi-VN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0" y="4704899"/>
            <a:ext cx="3812786" cy="1200329"/>
            <a:chOff x="8469285" y="4505454"/>
            <a:chExt cx="4635171" cy="14592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76312" y="4505454"/>
              <a:ext cx="3128144" cy="1459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Tổng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dài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hai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đáy</a:t>
              </a:r>
              <a:endParaRPr lang="en-US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chia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cho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cao</a:t>
              </a:r>
              <a:endParaRPr lang="en-US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(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vị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đo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) </a:t>
              </a:r>
            </a:p>
            <a:p>
              <a:pPr algn="ctr"/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nhân</a:t>
              </a:r>
              <a:r>
                <a:rPr lang="en-US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2.</a:t>
              </a:r>
              <a:endParaRPr lang="vi-VN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8" y="2817476"/>
              <a:ext cx="48865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thang ta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1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51AFC0-0FC8-4252-BE08-4FE388D51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0955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245CA-D120-47A4-B7CE-056A196E5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"/>
            <a:ext cx="12192000" cy="69391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ACD63-61D1-48B1-B407-5575C078458A}"/>
              </a:ext>
            </a:extLst>
          </p:cNvPr>
          <p:cNvSpPr/>
          <p:nvPr/>
        </p:nvSpPr>
        <p:spPr>
          <a:xfrm>
            <a:off x="298982" y="560070"/>
            <a:ext cx="11594036" cy="589788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Ciel Gotham Ultra" pitchFamily="50" charset="0"/>
              <a:cs typeface="iCiel Gotham Ultra" pitchFamily="50" charset="0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740BC0D-D26C-4971-AD82-CF8497E04387}"/>
              </a:ext>
            </a:extLst>
          </p:cNvPr>
          <p:cNvSpPr/>
          <p:nvPr/>
        </p:nvSpPr>
        <p:spPr>
          <a:xfrm>
            <a:off x="10190952" y="5541140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62B330A-6466-4B61-9EB3-A834ACA06FA8}"/>
              </a:ext>
            </a:extLst>
          </p:cNvPr>
          <p:cNvSpPr/>
          <p:nvPr/>
        </p:nvSpPr>
        <p:spPr>
          <a:xfrm>
            <a:off x="8610600" y="5519929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8DA779D8-1737-4B20-AEA1-1A07AF19FCF6}"/>
              </a:ext>
            </a:extLst>
          </p:cNvPr>
          <p:cNvSpPr/>
          <p:nvPr/>
        </p:nvSpPr>
        <p:spPr>
          <a:xfrm>
            <a:off x="10343352" y="5693540"/>
            <a:ext cx="2627038" cy="1485900"/>
          </a:xfrm>
          <a:custGeom>
            <a:avLst/>
            <a:gdLst/>
            <a:ahLst/>
            <a:cxnLst/>
            <a:rect l="l" t="t" r="r" b="b"/>
            <a:pathLst>
              <a:path w="10056538" h="8229600">
                <a:moveTo>
                  <a:pt x="0" y="0"/>
                </a:moveTo>
                <a:lnTo>
                  <a:pt x="10056537" y="0"/>
                </a:lnTo>
                <a:lnTo>
                  <a:pt x="10056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7B87FE-823A-4360-9128-30F0494D5F5A}"/>
              </a:ext>
            </a:extLst>
          </p:cNvPr>
          <p:cNvGrpSpPr/>
          <p:nvPr/>
        </p:nvGrpSpPr>
        <p:grpSpPr>
          <a:xfrm>
            <a:off x="7220881" y="5634829"/>
            <a:ext cx="4169157" cy="1523400"/>
            <a:chOff x="7220881" y="5634829"/>
            <a:chExt cx="4169157" cy="15234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32E9D29-0144-4F6E-A62C-FC6FA2CF6DCA}"/>
                </a:ext>
              </a:extLst>
            </p:cNvPr>
            <p:cNvSpPr/>
            <p:nvPr/>
          </p:nvSpPr>
          <p:spPr>
            <a:xfrm>
              <a:off x="8763000" y="5672329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7D5F418-A195-4104-9A1E-A2D6CA23B9AE}"/>
                </a:ext>
              </a:extLst>
            </p:cNvPr>
            <p:cNvSpPr/>
            <p:nvPr/>
          </p:nvSpPr>
          <p:spPr>
            <a:xfrm>
              <a:off x="7220881" y="5634829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F35CC1-6B26-4137-91D0-67254EBEF8BA}"/>
              </a:ext>
            </a:extLst>
          </p:cNvPr>
          <p:cNvGrpSpPr/>
          <p:nvPr/>
        </p:nvGrpSpPr>
        <p:grpSpPr>
          <a:xfrm>
            <a:off x="-986442" y="5507614"/>
            <a:ext cx="5850996" cy="1551424"/>
            <a:chOff x="-986442" y="5507614"/>
            <a:chExt cx="5850996" cy="1551424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6267210-AE28-44BE-B619-FB4F0AB871E3}"/>
                </a:ext>
              </a:extLst>
            </p:cNvPr>
            <p:cNvSpPr/>
            <p:nvPr/>
          </p:nvSpPr>
          <p:spPr>
            <a:xfrm>
              <a:off x="2237516" y="5507614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5119E3B-8DDF-4FC2-B43B-C37633EA5EA0}"/>
                </a:ext>
              </a:extLst>
            </p:cNvPr>
            <p:cNvSpPr/>
            <p:nvPr/>
          </p:nvSpPr>
          <p:spPr>
            <a:xfrm>
              <a:off x="593910" y="5573138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E415DDC-543A-4C00-8097-A0F624B27D43}"/>
                </a:ext>
              </a:extLst>
            </p:cNvPr>
            <p:cNvSpPr/>
            <p:nvPr/>
          </p:nvSpPr>
          <p:spPr>
            <a:xfrm>
              <a:off x="-986442" y="5551927"/>
              <a:ext cx="2627038" cy="1485900"/>
            </a:xfrm>
            <a:custGeom>
              <a:avLst/>
              <a:gdLst/>
              <a:ahLst/>
              <a:cxnLst/>
              <a:rect l="l" t="t" r="r" b="b"/>
              <a:pathLst>
                <a:path w="10056538" h="8229600">
                  <a:moveTo>
                    <a:pt x="0" y="0"/>
                  </a:moveTo>
                  <a:lnTo>
                    <a:pt x="10056537" y="0"/>
                  </a:lnTo>
                  <a:lnTo>
                    <a:pt x="100565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D25F41-5190-4618-A2D5-CC8B23302689}"/>
              </a:ext>
            </a:extLst>
          </p:cNvPr>
          <p:cNvSpPr txBox="1"/>
          <p:nvPr/>
        </p:nvSpPr>
        <p:spPr>
          <a:xfrm>
            <a:off x="1737787" y="1651602"/>
            <a:ext cx="871642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400" dirty="0">
                <a:ln w="21907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latin typeface="iCiel Gotham Ultra" pitchFamily="50" charset="0"/>
                <a:cs typeface="iCiel Gotham Ultra" pitchFamily="50" charset="0"/>
              </a:rPr>
              <a:t>LUYỆN TẬP</a:t>
            </a:r>
          </a:p>
          <a:p>
            <a:pPr algn="ctr"/>
            <a:r>
              <a:rPr lang="en-US" sz="10400" dirty="0">
                <a:ln w="219075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iCiel Gotham Ultra" pitchFamily="50" charset="0"/>
                <a:cs typeface="iCiel Gotham Ultra" pitchFamily="50" charset="0"/>
              </a:rPr>
              <a:t>THỰC HÀNH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3E80D8A7-233B-4896-98E8-7CAF11F78776}"/>
              </a:ext>
            </a:extLst>
          </p:cNvPr>
          <p:cNvSpPr/>
          <p:nvPr/>
        </p:nvSpPr>
        <p:spPr>
          <a:xfrm flipH="1">
            <a:off x="10076519" y="2434942"/>
            <a:ext cx="2153066" cy="2717888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C523B6-578C-4C23-9E3F-B2112FCACD4D}"/>
              </a:ext>
            </a:extLst>
          </p:cNvPr>
          <p:cNvSpPr txBox="1"/>
          <p:nvPr/>
        </p:nvSpPr>
        <p:spPr>
          <a:xfrm>
            <a:off x="1737787" y="1670352"/>
            <a:ext cx="871642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400" dirty="0">
                <a:solidFill>
                  <a:schemeClr val="accent6">
                    <a:lumMod val="75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LUYỆN TẬP</a:t>
            </a:r>
          </a:p>
          <a:p>
            <a:pPr algn="ctr"/>
            <a:r>
              <a:rPr lang="en-US" sz="10400" dirty="0">
                <a:solidFill>
                  <a:schemeClr val="accent2">
                    <a:lumMod val="50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THỰC HÀNH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88FB8CA3-2D7F-419B-A724-2D156E695B2E}"/>
              </a:ext>
            </a:extLst>
          </p:cNvPr>
          <p:cNvSpPr/>
          <p:nvPr/>
        </p:nvSpPr>
        <p:spPr>
          <a:xfrm rot="1127818">
            <a:off x="-190354" y="186595"/>
            <a:ext cx="2595314" cy="2717888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4" y="0"/>
                </a:lnTo>
                <a:lnTo>
                  <a:pt x="6676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00692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1764</Words>
  <Application>Microsoft Office PowerPoint</Application>
  <PresentationFormat>Widescreen</PresentationFormat>
  <Paragraphs>253</Paragraphs>
  <Slides>31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iCiel Gotham Ultra</vt:lpstr>
      <vt:lpstr>SVN-Aaron Script</vt:lpstr>
      <vt:lpstr>SVN-Dessert Menu Script</vt:lpstr>
      <vt:lpstr>SVN-Egregio Script</vt:lpstr>
      <vt:lpstr>SVN-Haptic Script</vt:lpstr>
      <vt:lpstr>SVN-Ziclets</vt:lpstr>
      <vt:lpstr>UTM Aquarelle</vt:lpstr>
      <vt:lpstr>UTM Avo</vt:lpstr>
      <vt:lpstr>UTM Davida</vt:lpstr>
      <vt:lpstr>UTM Showcard</vt:lpstr>
      <vt:lpstr>UTM Silk Script</vt:lpstr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LATITUDE 9330</dc:creator>
  <cp:lastModifiedBy>Thảo Phương</cp:lastModifiedBy>
  <cp:revision>136</cp:revision>
  <dcterms:created xsi:type="dcterms:W3CDTF">2024-12-17T07:45:56Z</dcterms:created>
  <dcterms:modified xsi:type="dcterms:W3CDTF">2025-02-05T15:55:23Z</dcterms:modified>
</cp:coreProperties>
</file>